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8" r:id="rId4"/>
  </p:sldMasterIdLst>
  <p:notesMasterIdLst>
    <p:notesMasterId r:id="rId28"/>
  </p:notesMasterIdLst>
  <p:sldIdLst>
    <p:sldId id="261" r:id="rId5"/>
    <p:sldId id="257" r:id="rId6"/>
    <p:sldId id="275" r:id="rId7"/>
    <p:sldId id="276" r:id="rId8"/>
    <p:sldId id="277" r:id="rId9"/>
    <p:sldId id="278" r:id="rId10"/>
    <p:sldId id="279" r:id="rId11"/>
    <p:sldId id="286" r:id="rId12"/>
    <p:sldId id="288" r:id="rId13"/>
    <p:sldId id="298" r:id="rId14"/>
    <p:sldId id="299" r:id="rId15"/>
    <p:sldId id="280" r:id="rId16"/>
    <p:sldId id="281" r:id="rId17"/>
    <p:sldId id="290" r:id="rId18"/>
    <p:sldId id="293" r:id="rId19"/>
    <p:sldId id="282" r:id="rId20"/>
    <p:sldId id="283" r:id="rId21"/>
    <p:sldId id="285" r:id="rId22"/>
    <p:sldId id="289" r:id="rId23"/>
    <p:sldId id="284" r:id="rId24"/>
    <p:sldId id="287" r:id="rId25"/>
    <p:sldId id="291" r:id="rId26"/>
    <p:sldId id="292" r:id="rId27"/>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FEECE"/>
    <a:srgbClr val="CCF6E5"/>
    <a:srgbClr val="E6E6E6"/>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F6CF7BB-91E2-4862-ACF2-758849DD3030}" v="12" dt="2024-02-16T14:01:39.71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435" autoAdjust="0"/>
    <p:restoredTop sz="94660"/>
  </p:normalViewPr>
  <p:slideViewPr>
    <p:cSldViewPr snapToGrid="0">
      <p:cViewPr varScale="1">
        <p:scale>
          <a:sx n="43" d="100"/>
          <a:sy n="43" d="100"/>
        </p:scale>
        <p:origin x="2292"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viewProps" Target="viewProps.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anziska Händschel" userId="e2149472-3187-4d00-b16a-a19eff6fc04a" providerId="ADAL" clId="{E4FD0A55-78EA-4875-B5BD-523F2877D1B4}"/>
    <pc:docChg chg="undo custSel modSld modMainMaster">
      <pc:chgData name="Franziska Händschel" userId="e2149472-3187-4d00-b16a-a19eff6fc04a" providerId="ADAL" clId="{E4FD0A55-78EA-4875-B5BD-523F2877D1B4}" dt="2024-01-31T17:38:53.132" v="915" actId="20577"/>
      <pc:docMkLst>
        <pc:docMk/>
      </pc:docMkLst>
      <pc:sldChg chg="modSp mod">
        <pc:chgData name="Franziska Händschel" userId="e2149472-3187-4d00-b16a-a19eff6fc04a" providerId="ADAL" clId="{E4FD0A55-78EA-4875-B5BD-523F2877D1B4}" dt="2024-01-31T16:46:05.139" v="35" actId="20577"/>
        <pc:sldMkLst>
          <pc:docMk/>
          <pc:sldMk cId="321496321" sldId="275"/>
        </pc:sldMkLst>
        <pc:spChg chg="mod">
          <ac:chgData name="Franziska Händschel" userId="e2149472-3187-4d00-b16a-a19eff6fc04a" providerId="ADAL" clId="{E4FD0A55-78EA-4875-B5BD-523F2877D1B4}" dt="2024-01-31T16:46:05.139" v="35" actId="20577"/>
          <ac:spMkLst>
            <pc:docMk/>
            <pc:sldMk cId="321496321" sldId="275"/>
            <ac:spMk id="4" creationId="{A107FF52-19EF-9877-90D5-E3705EE4558A}"/>
          </ac:spMkLst>
        </pc:spChg>
      </pc:sldChg>
      <pc:sldChg chg="modSp mod">
        <pc:chgData name="Franziska Händschel" userId="e2149472-3187-4d00-b16a-a19eff6fc04a" providerId="ADAL" clId="{E4FD0A55-78EA-4875-B5BD-523F2877D1B4}" dt="2024-01-31T17:00:55.281" v="43" actId="20577"/>
        <pc:sldMkLst>
          <pc:docMk/>
          <pc:sldMk cId="3239000149" sldId="279"/>
        </pc:sldMkLst>
        <pc:spChg chg="mod">
          <ac:chgData name="Franziska Händschel" userId="e2149472-3187-4d00-b16a-a19eff6fc04a" providerId="ADAL" clId="{E4FD0A55-78EA-4875-B5BD-523F2877D1B4}" dt="2024-01-31T17:00:55.281" v="43" actId="20577"/>
          <ac:spMkLst>
            <pc:docMk/>
            <pc:sldMk cId="3239000149" sldId="279"/>
            <ac:spMk id="4" creationId="{94BB5889-7E45-5C3D-EA5E-CE8CE9C33A50}"/>
          </ac:spMkLst>
        </pc:spChg>
      </pc:sldChg>
      <pc:sldChg chg="modSp mod">
        <pc:chgData name="Franziska Händschel" userId="e2149472-3187-4d00-b16a-a19eff6fc04a" providerId="ADAL" clId="{E4FD0A55-78EA-4875-B5BD-523F2877D1B4}" dt="2024-01-31T17:12:55.965" v="120" actId="20577"/>
        <pc:sldMkLst>
          <pc:docMk/>
          <pc:sldMk cId="812554590" sldId="292"/>
        </pc:sldMkLst>
        <pc:spChg chg="mod">
          <ac:chgData name="Franziska Händschel" userId="e2149472-3187-4d00-b16a-a19eff6fc04a" providerId="ADAL" clId="{E4FD0A55-78EA-4875-B5BD-523F2877D1B4}" dt="2024-01-31T17:12:55.965" v="120" actId="20577"/>
          <ac:spMkLst>
            <pc:docMk/>
            <pc:sldMk cId="812554590" sldId="292"/>
            <ac:spMk id="4" creationId="{A107FF52-19EF-9877-90D5-E3705EE4558A}"/>
          </ac:spMkLst>
        </pc:spChg>
      </pc:sldChg>
      <pc:sldChg chg="modSp mod">
        <pc:chgData name="Franziska Händschel" userId="e2149472-3187-4d00-b16a-a19eff6fc04a" providerId="ADAL" clId="{E4FD0A55-78EA-4875-B5BD-523F2877D1B4}" dt="2024-01-31T17:29:52.467" v="898" actId="20577"/>
        <pc:sldMkLst>
          <pc:docMk/>
          <pc:sldMk cId="1945009487" sldId="298"/>
        </pc:sldMkLst>
        <pc:spChg chg="mod">
          <ac:chgData name="Franziska Händschel" userId="e2149472-3187-4d00-b16a-a19eff6fc04a" providerId="ADAL" clId="{E4FD0A55-78EA-4875-B5BD-523F2877D1B4}" dt="2024-01-31T17:29:52.467" v="898" actId="20577"/>
          <ac:spMkLst>
            <pc:docMk/>
            <pc:sldMk cId="1945009487" sldId="298"/>
            <ac:spMk id="4" creationId="{A107FF52-19EF-9877-90D5-E3705EE4558A}"/>
          </ac:spMkLst>
        </pc:spChg>
      </pc:sldChg>
      <pc:sldChg chg="modSp mod">
        <pc:chgData name="Franziska Händschel" userId="e2149472-3187-4d00-b16a-a19eff6fc04a" providerId="ADAL" clId="{E4FD0A55-78EA-4875-B5BD-523F2877D1B4}" dt="2024-01-31T17:38:53.132" v="915" actId="20577"/>
        <pc:sldMkLst>
          <pc:docMk/>
          <pc:sldMk cId="417092143" sldId="299"/>
        </pc:sldMkLst>
        <pc:spChg chg="mod">
          <ac:chgData name="Franziska Händschel" userId="e2149472-3187-4d00-b16a-a19eff6fc04a" providerId="ADAL" clId="{E4FD0A55-78EA-4875-B5BD-523F2877D1B4}" dt="2024-01-31T17:38:53.132" v="915" actId="20577"/>
          <ac:spMkLst>
            <pc:docMk/>
            <pc:sldMk cId="417092143" sldId="299"/>
            <ac:spMk id="4" creationId="{19631F53-7AD4-FF8D-4FF8-36108E35B427}"/>
          </ac:spMkLst>
        </pc:spChg>
      </pc:sldChg>
      <pc:sldMasterChg chg="modSldLayout">
        <pc:chgData name="Franziska Händschel" userId="e2149472-3187-4d00-b16a-a19eff6fc04a" providerId="ADAL" clId="{E4FD0A55-78EA-4875-B5BD-523F2877D1B4}" dt="2024-01-31T16:45:26.225" v="34" actId="20577"/>
        <pc:sldMasterMkLst>
          <pc:docMk/>
          <pc:sldMasterMk cId="2011684619" sldId="2147483663"/>
        </pc:sldMasterMkLst>
        <pc:sldLayoutChg chg="modSp mod">
          <pc:chgData name="Franziska Händschel" userId="e2149472-3187-4d00-b16a-a19eff6fc04a" providerId="ADAL" clId="{E4FD0A55-78EA-4875-B5BD-523F2877D1B4}" dt="2024-01-31T16:45:26.225" v="34" actId="20577"/>
          <pc:sldLayoutMkLst>
            <pc:docMk/>
            <pc:sldMasterMk cId="2011684619" sldId="2147483663"/>
            <pc:sldLayoutMk cId="750380063" sldId="2147483673"/>
          </pc:sldLayoutMkLst>
          <pc:spChg chg="mod">
            <ac:chgData name="Franziska Händschel" userId="e2149472-3187-4d00-b16a-a19eff6fc04a" providerId="ADAL" clId="{E4FD0A55-78EA-4875-B5BD-523F2877D1B4}" dt="2024-01-31T16:45:26.225" v="34" actId="20577"/>
            <ac:spMkLst>
              <pc:docMk/>
              <pc:sldMasterMk cId="2011684619" sldId="2147483663"/>
              <pc:sldLayoutMk cId="750380063" sldId="2147483673"/>
              <ac:spMk id="12" creationId="{9E52C3DC-5D21-624C-E3AD-65F6B88D4A6D}"/>
            </ac:spMkLst>
          </pc:spChg>
        </pc:sldLayoutChg>
      </pc:sldMasterChg>
    </pc:docChg>
  </pc:docChgLst>
  <pc:docChgLst>
    <pc:chgData name="Franziska Händschel" userId="e2149472-3187-4d00-b16a-a19eff6fc04a" providerId="ADAL" clId="{7F6CF7BB-91E2-4862-ACF2-758849DD3030}"/>
    <pc:docChg chg="custSel modSld modMainMaster">
      <pc:chgData name="Franziska Händschel" userId="e2149472-3187-4d00-b16a-a19eff6fc04a" providerId="ADAL" clId="{7F6CF7BB-91E2-4862-ACF2-758849DD3030}" dt="2024-02-16T14:41:13.014" v="55" actId="6014"/>
      <pc:docMkLst>
        <pc:docMk/>
      </pc:docMkLst>
      <pc:sldChg chg="modSp mod">
        <pc:chgData name="Franziska Händschel" userId="e2149472-3187-4d00-b16a-a19eff6fc04a" providerId="ADAL" clId="{7F6CF7BB-91E2-4862-ACF2-758849DD3030}" dt="2024-02-16T13:54:04.372" v="6" actId="20577"/>
        <pc:sldMkLst>
          <pc:docMk/>
          <pc:sldMk cId="417092143" sldId="299"/>
        </pc:sldMkLst>
        <pc:spChg chg="mod">
          <ac:chgData name="Franziska Händschel" userId="e2149472-3187-4d00-b16a-a19eff6fc04a" providerId="ADAL" clId="{7F6CF7BB-91E2-4862-ACF2-758849DD3030}" dt="2024-02-16T13:54:04.372" v="6" actId="20577"/>
          <ac:spMkLst>
            <pc:docMk/>
            <pc:sldMk cId="417092143" sldId="299"/>
            <ac:spMk id="4" creationId="{19631F53-7AD4-FF8D-4FF8-36108E35B427}"/>
          </ac:spMkLst>
        </pc:spChg>
      </pc:sldChg>
      <pc:sldMasterChg chg="addSp delSp modSp">
        <pc:chgData name="Franziska Händschel" userId="e2149472-3187-4d00-b16a-a19eff6fc04a" providerId="ADAL" clId="{7F6CF7BB-91E2-4862-ACF2-758849DD3030}" dt="2024-02-16T13:56:38.157" v="8"/>
        <pc:sldMasterMkLst>
          <pc:docMk/>
          <pc:sldMasterMk cId="2011684619" sldId="2147483663"/>
        </pc:sldMasterMkLst>
        <pc:spChg chg="add del mod">
          <ac:chgData name="Franziska Händschel" userId="e2149472-3187-4d00-b16a-a19eff6fc04a" providerId="ADAL" clId="{7F6CF7BB-91E2-4862-ACF2-758849DD3030}" dt="2024-02-16T13:56:38.157" v="8"/>
          <ac:spMkLst>
            <pc:docMk/>
            <pc:sldMasterMk cId="2011684619" sldId="2147483663"/>
            <ac:spMk id="7" creationId="{6600F9A6-07BC-D9EA-C5C2-C7CF5B6BD621}"/>
          </ac:spMkLst>
        </pc:spChg>
      </pc:sldMasterChg>
      <pc:sldMasterChg chg="addSp delSp modSp mod delSldLayout modSldLayout">
        <pc:chgData name="Franziska Händschel" userId="e2149472-3187-4d00-b16a-a19eff6fc04a" providerId="ADAL" clId="{7F6CF7BB-91E2-4862-ACF2-758849DD3030}" dt="2024-02-16T14:41:13.014" v="55" actId="6014"/>
        <pc:sldMasterMkLst>
          <pc:docMk/>
          <pc:sldMasterMk cId="3560936876" sldId="2147483688"/>
        </pc:sldMasterMkLst>
        <pc:spChg chg="del">
          <ac:chgData name="Franziska Händschel" userId="e2149472-3187-4d00-b16a-a19eff6fc04a" providerId="ADAL" clId="{7F6CF7BB-91E2-4862-ACF2-758849DD3030}" dt="2024-02-16T13:57:32.438" v="20" actId="478"/>
          <ac:spMkLst>
            <pc:docMk/>
            <pc:sldMasterMk cId="3560936876" sldId="2147483688"/>
            <ac:spMk id="2" creationId="{00000000-0000-0000-0000-000000000000}"/>
          </ac:spMkLst>
        </pc:spChg>
        <pc:spChg chg="del">
          <ac:chgData name="Franziska Händschel" userId="e2149472-3187-4d00-b16a-a19eff6fc04a" providerId="ADAL" clId="{7F6CF7BB-91E2-4862-ACF2-758849DD3030}" dt="2024-02-16T13:57:34.763" v="21" actId="478"/>
          <ac:spMkLst>
            <pc:docMk/>
            <pc:sldMasterMk cId="3560936876" sldId="2147483688"/>
            <ac:spMk id="3" creationId="{00000000-0000-0000-0000-000000000000}"/>
          </ac:spMkLst>
        </pc:spChg>
        <pc:spChg chg="del">
          <ac:chgData name="Franziska Händschel" userId="e2149472-3187-4d00-b16a-a19eff6fc04a" providerId="ADAL" clId="{7F6CF7BB-91E2-4862-ACF2-758849DD3030}" dt="2024-02-16T13:57:39.163" v="22" actId="478"/>
          <ac:spMkLst>
            <pc:docMk/>
            <pc:sldMasterMk cId="3560936876" sldId="2147483688"/>
            <ac:spMk id="4" creationId="{00000000-0000-0000-0000-000000000000}"/>
          </ac:spMkLst>
        </pc:spChg>
        <pc:spChg chg="del">
          <ac:chgData name="Franziska Händschel" userId="e2149472-3187-4d00-b16a-a19eff6fc04a" providerId="ADAL" clId="{7F6CF7BB-91E2-4862-ACF2-758849DD3030}" dt="2024-02-16T13:57:39.163" v="22" actId="478"/>
          <ac:spMkLst>
            <pc:docMk/>
            <pc:sldMasterMk cId="3560936876" sldId="2147483688"/>
            <ac:spMk id="5" creationId="{00000000-0000-0000-0000-000000000000}"/>
          </ac:spMkLst>
        </pc:spChg>
        <pc:spChg chg="del">
          <ac:chgData name="Franziska Händschel" userId="e2149472-3187-4d00-b16a-a19eff6fc04a" providerId="ADAL" clId="{7F6CF7BB-91E2-4862-ACF2-758849DD3030}" dt="2024-02-16T13:57:39.163" v="22" actId="478"/>
          <ac:spMkLst>
            <pc:docMk/>
            <pc:sldMasterMk cId="3560936876" sldId="2147483688"/>
            <ac:spMk id="6" creationId="{00000000-0000-0000-0000-000000000000}"/>
          </ac:spMkLst>
        </pc:spChg>
        <pc:spChg chg="del mod">
          <ac:chgData name="Franziska Händschel" userId="e2149472-3187-4d00-b16a-a19eff6fc04a" providerId="ADAL" clId="{7F6CF7BB-91E2-4862-ACF2-758849DD3030}" dt="2024-02-16T13:59:09.874" v="41" actId="478"/>
          <ac:spMkLst>
            <pc:docMk/>
            <pc:sldMasterMk cId="3560936876" sldId="2147483688"/>
            <ac:spMk id="11" creationId="{AA154AAC-C313-B85A-CAD8-1631F6F40428}"/>
          </ac:spMkLst>
        </pc:spChg>
        <pc:spChg chg="add del mod">
          <ac:chgData name="Franziska Händschel" userId="e2149472-3187-4d00-b16a-a19eff6fc04a" providerId="ADAL" clId="{7F6CF7BB-91E2-4862-ACF2-758849DD3030}" dt="2024-02-16T13:57:45.764" v="25"/>
          <ac:spMkLst>
            <pc:docMk/>
            <pc:sldMasterMk cId="3560936876" sldId="2147483688"/>
            <ac:spMk id="12" creationId="{E95BBE67-1B90-5861-B2CA-B058C53139F3}"/>
          </ac:spMkLst>
        </pc:spChg>
        <pc:spChg chg="add del mod">
          <ac:chgData name="Franziska Händschel" userId="e2149472-3187-4d00-b16a-a19eff6fc04a" providerId="ADAL" clId="{7F6CF7BB-91E2-4862-ACF2-758849DD3030}" dt="2024-02-16T13:57:50.262" v="27"/>
          <ac:spMkLst>
            <pc:docMk/>
            <pc:sldMasterMk cId="3560936876" sldId="2147483688"/>
            <ac:spMk id="13" creationId="{8BC174A4-8A97-CBB6-8A95-E99665A5B176}"/>
          </ac:spMkLst>
        </pc:spChg>
        <pc:spChg chg="add mod">
          <ac:chgData name="Franziska Händschel" userId="e2149472-3187-4d00-b16a-a19eff6fc04a" providerId="ADAL" clId="{7F6CF7BB-91E2-4862-ACF2-758849DD3030}" dt="2024-02-16T14:01:44.192" v="52" actId="1076"/>
          <ac:spMkLst>
            <pc:docMk/>
            <pc:sldMasterMk cId="3560936876" sldId="2147483688"/>
            <ac:spMk id="14" creationId="{1FEA85CD-BE5B-B9F9-D353-CAD7F01E1461}"/>
          </ac:spMkLst>
        </pc:spChg>
        <pc:spChg chg="mod">
          <ac:chgData name="Franziska Händschel" userId="e2149472-3187-4d00-b16a-a19eff6fc04a" providerId="ADAL" clId="{7F6CF7BB-91E2-4862-ACF2-758849DD3030}" dt="2024-02-16T13:59:40.497" v="42"/>
          <ac:spMkLst>
            <pc:docMk/>
            <pc:sldMasterMk cId="3560936876" sldId="2147483688"/>
            <ac:spMk id="17" creationId="{A5E9D662-6F4D-C083-3E92-697B81560774}"/>
          </ac:spMkLst>
        </pc:spChg>
        <pc:spChg chg="add del mod">
          <ac:chgData name="Franziska Händschel" userId="e2149472-3187-4d00-b16a-a19eff6fc04a" providerId="ADAL" clId="{7F6CF7BB-91E2-4862-ACF2-758849DD3030}" dt="2024-02-16T14:01:45.830" v="53" actId="478"/>
          <ac:spMkLst>
            <pc:docMk/>
            <pc:sldMasterMk cId="3560936876" sldId="2147483688"/>
            <ac:spMk id="18" creationId="{CABDD58B-5777-E263-447F-F89233C1DDFA}"/>
          </ac:spMkLst>
        </pc:spChg>
        <pc:grpChg chg="del">
          <ac:chgData name="Franziska Händschel" userId="e2149472-3187-4d00-b16a-a19eff6fc04a" providerId="ADAL" clId="{7F6CF7BB-91E2-4862-ACF2-758849DD3030}" dt="2024-02-16T13:57:41.002" v="23" actId="478"/>
          <ac:grpSpMkLst>
            <pc:docMk/>
            <pc:sldMasterMk cId="3560936876" sldId="2147483688"/>
            <ac:grpSpMk id="7" creationId="{7CA593FD-322E-6ED8-BFAB-C15371364BD6}"/>
          </ac:grpSpMkLst>
        </pc:grpChg>
        <pc:grpChg chg="add mod">
          <ac:chgData name="Franziska Händschel" userId="e2149472-3187-4d00-b16a-a19eff6fc04a" providerId="ADAL" clId="{7F6CF7BB-91E2-4862-ACF2-758849DD3030}" dt="2024-02-16T13:59:40.497" v="42"/>
          <ac:grpSpMkLst>
            <pc:docMk/>
            <pc:sldMasterMk cId="3560936876" sldId="2147483688"/>
            <ac:grpSpMk id="15" creationId="{AD114E0A-86E0-2F1A-447C-63D813464E30}"/>
          </ac:grpSpMkLst>
        </pc:grpChg>
        <pc:picChg chg="mod">
          <ac:chgData name="Franziska Händschel" userId="e2149472-3187-4d00-b16a-a19eff6fc04a" providerId="ADAL" clId="{7F6CF7BB-91E2-4862-ACF2-758849DD3030}" dt="2024-02-16T13:59:40.497" v="42"/>
          <ac:picMkLst>
            <pc:docMk/>
            <pc:sldMasterMk cId="3560936876" sldId="2147483688"/>
            <ac:picMk id="16" creationId="{448B7F33-E64D-1B7C-C70B-077C579FCA3D}"/>
          </ac:picMkLst>
        </pc:picChg>
        <pc:sldLayoutChg chg="del">
          <pc:chgData name="Franziska Händschel" userId="e2149472-3187-4d00-b16a-a19eff6fc04a" providerId="ADAL" clId="{7F6CF7BB-91E2-4862-ACF2-758849DD3030}" dt="2024-02-16T13:57:29.769" v="10" actId="2696"/>
          <pc:sldLayoutMkLst>
            <pc:docMk/>
            <pc:sldMasterMk cId="3560936876" sldId="2147483688"/>
            <pc:sldLayoutMk cId="2265433436" sldId="2147483689"/>
          </pc:sldLayoutMkLst>
        </pc:sldLayoutChg>
        <pc:sldLayoutChg chg="del">
          <pc:chgData name="Franziska Händschel" userId="e2149472-3187-4d00-b16a-a19eff6fc04a" providerId="ADAL" clId="{7F6CF7BB-91E2-4862-ACF2-758849DD3030}" dt="2024-02-16T13:57:29.769" v="11" actId="2696"/>
          <pc:sldLayoutMkLst>
            <pc:docMk/>
            <pc:sldMasterMk cId="3560936876" sldId="2147483688"/>
            <pc:sldLayoutMk cId="2398211830" sldId="2147483690"/>
          </pc:sldLayoutMkLst>
        </pc:sldLayoutChg>
        <pc:sldLayoutChg chg="del">
          <pc:chgData name="Franziska Händschel" userId="e2149472-3187-4d00-b16a-a19eff6fc04a" providerId="ADAL" clId="{7F6CF7BB-91E2-4862-ACF2-758849DD3030}" dt="2024-02-16T13:57:29.769" v="12" actId="2696"/>
          <pc:sldLayoutMkLst>
            <pc:docMk/>
            <pc:sldMasterMk cId="3560936876" sldId="2147483688"/>
            <pc:sldLayoutMk cId="721896212" sldId="2147483691"/>
          </pc:sldLayoutMkLst>
        </pc:sldLayoutChg>
        <pc:sldLayoutChg chg="del">
          <pc:chgData name="Franziska Händschel" userId="e2149472-3187-4d00-b16a-a19eff6fc04a" providerId="ADAL" clId="{7F6CF7BB-91E2-4862-ACF2-758849DD3030}" dt="2024-02-16T13:57:29.769" v="13" actId="2696"/>
          <pc:sldLayoutMkLst>
            <pc:docMk/>
            <pc:sldMasterMk cId="3560936876" sldId="2147483688"/>
            <pc:sldLayoutMk cId="451345250" sldId="2147483692"/>
          </pc:sldLayoutMkLst>
        </pc:sldLayoutChg>
        <pc:sldLayoutChg chg="del">
          <pc:chgData name="Franziska Händschel" userId="e2149472-3187-4d00-b16a-a19eff6fc04a" providerId="ADAL" clId="{7F6CF7BB-91E2-4862-ACF2-758849DD3030}" dt="2024-02-16T13:57:29.785" v="14" actId="2696"/>
          <pc:sldLayoutMkLst>
            <pc:docMk/>
            <pc:sldMasterMk cId="3560936876" sldId="2147483688"/>
            <pc:sldLayoutMk cId="1445945549" sldId="2147483693"/>
          </pc:sldLayoutMkLst>
        </pc:sldLayoutChg>
        <pc:sldLayoutChg chg="del">
          <pc:chgData name="Franziska Händschel" userId="e2149472-3187-4d00-b16a-a19eff6fc04a" providerId="ADAL" clId="{7F6CF7BB-91E2-4862-ACF2-758849DD3030}" dt="2024-02-16T13:57:29.785" v="15" actId="2696"/>
          <pc:sldLayoutMkLst>
            <pc:docMk/>
            <pc:sldMasterMk cId="3560936876" sldId="2147483688"/>
            <pc:sldLayoutMk cId="2241756280" sldId="2147483694"/>
          </pc:sldLayoutMkLst>
        </pc:sldLayoutChg>
        <pc:sldLayoutChg chg="del">
          <pc:chgData name="Franziska Händschel" userId="e2149472-3187-4d00-b16a-a19eff6fc04a" providerId="ADAL" clId="{7F6CF7BB-91E2-4862-ACF2-758849DD3030}" dt="2024-02-16T13:57:29.785" v="16" actId="2696"/>
          <pc:sldLayoutMkLst>
            <pc:docMk/>
            <pc:sldMasterMk cId="3560936876" sldId="2147483688"/>
            <pc:sldLayoutMk cId="48225537" sldId="2147483695"/>
          </pc:sldLayoutMkLst>
        </pc:sldLayoutChg>
        <pc:sldLayoutChg chg="del">
          <pc:chgData name="Franziska Händschel" userId="e2149472-3187-4d00-b16a-a19eff6fc04a" providerId="ADAL" clId="{7F6CF7BB-91E2-4862-ACF2-758849DD3030}" dt="2024-02-16T13:57:29.785" v="17" actId="2696"/>
          <pc:sldLayoutMkLst>
            <pc:docMk/>
            <pc:sldMasterMk cId="3560936876" sldId="2147483688"/>
            <pc:sldLayoutMk cId="4278670506" sldId="2147483696"/>
          </pc:sldLayoutMkLst>
        </pc:sldLayoutChg>
        <pc:sldLayoutChg chg="del">
          <pc:chgData name="Franziska Händschel" userId="e2149472-3187-4d00-b16a-a19eff6fc04a" providerId="ADAL" clId="{7F6CF7BB-91E2-4862-ACF2-758849DD3030}" dt="2024-02-16T13:57:29.785" v="18" actId="2696"/>
          <pc:sldLayoutMkLst>
            <pc:docMk/>
            <pc:sldMasterMk cId="3560936876" sldId="2147483688"/>
            <pc:sldLayoutMk cId="3552391086" sldId="2147483697"/>
          </pc:sldLayoutMkLst>
        </pc:sldLayoutChg>
        <pc:sldLayoutChg chg="del">
          <pc:chgData name="Franziska Händschel" userId="e2149472-3187-4d00-b16a-a19eff6fc04a" providerId="ADAL" clId="{7F6CF7BB-91E2-4862-ACF2-758849DD3030}" dt="2024-02-16T13:57:29.785" v="19" actId="2696"/>
          <pc:sldLayoutMkLst>
            <pc:docMk/>
            <pc:sldMasterMk cId="3560936876" sldId="2147483688"/>
            <pc:sldLayoutMk cId="531223118" sldId="2147483698"/>
          </pc:sldLayoutMkLst>
        </pc:sldLayoutChg>
        <pc:sldLayoutChg chg="del">
          <pc:chgData name="Franziska Händschel" userId="e2149472-3187-4d00-b16a-a19eff6fc04a" providerId="ADAL" clId="{7F6CF7BB-91E2-4862-ACF2-758849DD3030}" dt="2024-02-16T13:57:29.753" v="9" actId="2696"/>
          <pc:sldLayoutMkLst>
            <pc:docMk/>
            <pc:sldMasterMk cId="3560936876" sldId="2147483688"/>
            <pc:sldLayoutMk cId="4244013645" sldId="2147483699"/>
          </pc:sldLayoutMkLst>
        </pc:sldLayoutChg>
        <pc:sldLayoutChg chg="addSp delSp modSp mod">
          <pc:chgData name="Franziska Händschel" userId="e2149472-3187-4d00-b16a-a19eff6fc04a" providerId="ADAL" clId="{7F6CF7BB-91E2-4862-ACF2-758849DD3030}" dt="2024-02-16T14:41:02.248" v="54" actId="6014"/>
          <pc:sldLayoutMkLst>
            <pc:docMk/>
            <pc:sldMasterMk cId="3560936876" sldId="2147483688"/>
            <pc:sldLayoutMk cId="2923044926" sldId="2147483700"/>
          </pc:sldLayoutMkLst>
          <pc:spChg chg="add del mod">
            <ac:chgData name="Franziska Händschel" userId="e2149472-3187-4d00-b16a-a19eff6fc04a" providerId="ADAL" clId="{7F6CF7BB-91E2-4862-ACF2-758849DD3030}" dt="2024-02-16T14:01:38.291" v="50" actId="21"/>
            <ac:spMkLst>
              <pc:docMk/>
              <pc:sldMasterMk cId="3560936876" sldId="2147483688"/>
              <pc:sldLayoutMk cId="2923044926" sldId="2147483700"/>
              <ac:spMk id="2" creationId="{7DD725BE-9DF0-FEE5-5507-26A2E201C684}"/>
            </ac:spMkLst>
          </pc:spChg>
        </pc:sldLayoutChg>
        <pc:sldLayoutChg chg="mod">
          <pc:chgData name="Franziska Händschel" userId="e2149472-3187-4d00-b16a-a19eff6fc04a" providerId="ADAL" clId="{7F6CF7BB-91E2-4862-ACF2-758849DD3030}" dt="2024-02-16T14:41:13.014" v="55" actId="6014"/>
          <pc:sldLayoutMkLst>
            <pc:docMk/>
            <pc:sldMasterMk cId="3560936876" sldId="2147483688"/>
            <pc:sldLayoutMk cId="1645193182" sldId="2147483701"/>
          </pc:sldLayoutMkLst>
        </pc:sldLayoutChg>
      </pc:sldMasterChg>
    </pc:docChg>
  </pc:docChgLst>
  <pc:docChgLst>
    <pc:chgData name="Franziska Händschel" userId="e2149472-3187-4d00-b16a-a19eff6fc04a" providerId="ADAL" clId="{4C916D10-6072-4A46-B201-7A64C50BB7F3}"/>
    <pc:docChg chg="undo redo custSel addSld delSld modSld sldOrd modMainMaster">
      <pc:chgData name="Franziska Händschel" userId="e2149472-3187-4d00-b16a-a19eff6fc04a" providerId="ADAL" clId="{4C916D10-6072-4A46-B201-7A64C50BB7F3}" dt="2023-08-24T11:41:35.903" v="3343"/>
      <pc:docMkLst>
        <pc:docMk/>
      </pc:docMkLst>
      <pc:sldChg chg="addSp delSp modSp mod chgLayout">
        <pc:chgData name="Franziska Händschel" userId="e2149472-3187-4d00-b16a-a19eff6fc04a" providerId="ADAL" clId="{4C916D10-6072-4A46-B201-7A64C50BB7F3}" dt="2023-08-23T10:14:38.016" v="2767" actId="20577"/>
        <pc:sldMkLst>
          <pc:docMk/>
          <pc:sldMk cId="2336911166" sldId="257"/>
        </pc:sldMkLst>
        <pc:spChg chg="add del mod">
          <ac:chgData name="Franziska Händschel" userId="e2149472-3187-4d00-b16a-a19eff6fc04a" providerId="ADAL" clId="{4C916D10-6072-4A46-B201-7A64C50BB7F3}" dt="2023-08-11T13:00:53.945" v="2550" actId="21"/>
          <ac:spMkLst>
            <pc:docMk/>
            <pc:sldMk cId="2336911166" sldId="257"/>
            <ac:spMk id="2" creationId="{E305F914-E6E7-0928-77CF-92F6DFBFFBF0}"/>
          </ac:spMkLst>
        </pc:spChg>
        <pc:spChg chg="mod">
          <ac:chgData name="Franziska Händschel" userId="e2149472-3187-4d00-b16a-a19eff6fc04a" providerId="ADAL" clId="{4C916D10-6072-4A46-B201-7A64C50BB7F3}" dt="2023-08-23T10:14:38.016" v="2767" actId="20577"/>
          <ac:spMkLst>
            <pc:docMk/>
            <pc:sldMk cId="2336911166" sldId="257"/>
            <ac:spMk id="4" creationId="{A107FF52-19EF-9877-90D5-E3705EE4558A}"/>
          </ac:spMkLst>
        </pc:spChg>
        <pc:spChg chg="mod">
          <ac:chgData name="Franziska Händschel" userId="e2149472-3187-4d00-b16a-a19eff6fc04a" providerId="ADAL" clId="{4C916D10-6072-4A46-B201-7A64C50BB7F3}" dt="2023-08-09T11:40:13.080" v="593" actId="14100"/>
          <ac:spMkLst>
            <pc:docMk/>
            <pc:sldMk cId="2336911166" sldId="257"/>
            <ac:spMk id="5" creationId="{05F012BD-9702-3207-5C9A-7A941B64D9AD}"/>
          </ac:spMkLst>
        </pc:spChg>
      </pc:sldChg>
      <pc:sldChg chg="addSp delSp modSp mod chgLayout">
        <pc:chgData name="Franziska Händschel" userId="e2149472-3187-4d00-b16a-a19eff6fc04a" providerId="ADAL" clId="{4C916D10-6072-4A46-B201-7A64C50BB7F3}" dt="2023-08-23T11:48:03.547" v="2830" actId="20577"/>
        <pc:sldMkLst>
          <pc:docMk/>
          <pc:sldMk cId="3907118056" sldId="261"/>
        </pc:sldMkLst>
        <pc:spChg chg="add del mod">
          <ac:chgData name="Franziska Händschel" userId="e2149472-3187-4d00-b16a-a19eff6fc04a" providerId="ADAL" clId="{4C916D10-6072-4A46-B201-7A64C50BB7F3}" dt="2023-08-11T13:01:02.050" v="2557" actId="21"/>
          <ac:spMkLst>
            <pc:docMk/>
            <pc:sldMk cId="3907118056" sldId="261"/>
            <ac:spMk id="2" creationId="{8C55BB39-A27C-50B1-7A0C-846773AEB040}"/>
          </ac:spMkLst>
        </pc:spChg>
        <pc:spChg chg="mod">
          <ac:chgData name="Franziska Händschel" userId="e2149472-3187-4d00-b16a-a19eff6fc04a" providerId="ADAL" clId="{4C916D10-6072-4A46-B201-7A64C50BB7F3}" dt="2023-08-23T11:48:03.547" v="2830" actId="20577"/>
          <ac:spMkLst>
            <pc:docMk/>
            <pc:sldMk cId="3907118056" sldId="261"/>
            <ac:spMk id="6" creationId="{0FC0CE27-0A34-88F7-0BA9-49A58297D49E}"/>
          </ac:spMkLst>
        </pc:spChg>
      </pc:sldChg>
      <pc:sldChg chg="del">
        <pc:chgData name="Franziska Händschel" userId="e2149472-3187-4d00-b16a-a19eff6fc04a" providerId="ADAL" clId="{4C916D10-6072-4A46-B201-7A64C50BB7F3}" dt="2023-08-08T14:26:07.837" v="0" actId="47"/>
        <pc:sldMkLst>
          <pc:docMk/>
          <pc:sldMk cId="1668679036" sldId="262"/>
        </pc:sldMkLst>
      </pc:sldChg>
      <pc:sldChg chg="del">
        <pc:chgData name="Franziska Händschel" userId="e2149472-3187-4d00-b16a-a19eff6fc04a" providerId="ADAL" clId="{4C916D10-6072-4A46-B201-7A64C50BB7F3}" dt="2023-08-08T14:26:09.938" v="3" actId="47"/>
        <pc:sldMkLst>
          <pc:docMk/>
          <pc:sldMk cId="2695086637" sldId="263"/>
        </pc:sldMkLst>
      </pc:sldChg>
      <pc:sldChg chg="del">
        <pc:chgData name="Franziska Händschel" userId="e2149472-3187-4d00-b16a-a19eff6fc04a" providerId="ADAL" clId="{4C916D10-6072-4A46-B201-7A64C50BB7F3}" dt="2023-08-08T14:26:08.472" v="1" actId="47"/>
        <pc:sldMkLst>
          <pc:docMk/>
          <pc:sldMk cId="2928439482" sldId="264"/>
        </pc:sldMkLst>
      </pc:sldChg>
      <pc:sldChg chg="del">
        <pc:chgData name="Franziska Händschel" userId="e2149472-3187-4d00-b16a-a19eff6fc04a" providerId="ADAL" clId="{4C916D10-6072-4A46-B201-7A64C50BB7F3}" dt="2023-08-08T14:26:09.354" v="2" actId="47"/>
        <pc:sldMkLst>
          <pc:docMk/>
          <pc:sldMk cId="2917031249" sldId="266"/>
        </pc:sldMkLst>
      </pc:sldChg>
      <pc:sldChg chg="del">
        <pc:chgData name="Franziska Händschel" userId="e2149472-3187-4d00-b16a-a19eff6fc04a" providerId="ADAL" clId="{4C916D10-6072-4A46-B201-7A64C50BB7F3}" dt="2023-08-08T14:26:10.846" v="4" actId="47"/>
        <pc:sldMkLst>
          <pc:docMk/>
          <pc:sldMk cId="1357939410" sldId="268"/>
        </pc:sldMkLst>
      </pc:sldChg>
      <pc:sldChg chg="del">
        <pc:chgData name="Franziska Händschel" userId="e2149472-3187-4d00-b16a-a19eff6fc04a" providerId="ADAL" clId="{4C916D10-6072-4A46-B201-7A64C50BB7F3}" dt="2023-08-08T14:26:11.391" v="5" actId="47"/>
        <pc:sldMkLst>
          <pc:docMk/>
          <pc:sldMk cId="4035296290" sldId="269"/>
        </pc:sldMkLst>
      </pc:sldChg>
      <pc:sldChg chg="del">
        <pc:chgData name="Franziska Händschel" userId="e2149472-3187-4d00-b16a-a19eff6fc04a" providerId="ADAL" clId="{4C916D10-6072-4A46-B201-7A64C50BB7F3}" dt="2023-08-08T14:26:11.895" v="6" actId="47"/>
        <pc:sldMkLst>
          <pc:docMk/>
          <pc:sldMk cId="759699006" sldId="270"/>
        </pc:sldMkLst>
      </pc:sldChg>
      <pc:sldChg chg="del">
        <pc:chgData name="Franziska Händschel" userId="e2149472-3187-4d00-b16a-a19eff6fc04a" providerId="ADAL" clId="{4C916D10-6072-4A46-B201-7A64C50BB7F3}" dt="2023-08-08T14:26:12.396" v="7" actId="47"/>
        <pc:sldMkLst>
          <pc:docMk/>
          <pc:sldMk cId="2150457767" sldId="271"/>
        </pc:sldMkLst>
      </pc:sldChg>
      <pc:sldChg chg="del">
        <pc:chgData name="Franziska Händschel" userId="e2149472-3187-4d00-b16a-a19eff6fc04a" providerId="ADAL" clId="{4C916D10-6072-4A46-B201-7A64C50BB7F3}" dt="2023-08-08T14:26:12.982" v="8" actId="47"/>
        <pc:sldMkLst>
          <pc:docMk/>
          <pc:sldMk cId="863260631" sldId="272"/>
        </pc:sldMkLst>
      </pc:sldChg>
      <pc:sldChg chg="addSp delSp modSp mod modClrScheme chgLayout">
        <pc:chgData name="Franziska Händschel" userId="e2149472-3187-4d00-b16a-a19eff6fc04a" providerId="ADAL" clId="{4C916D10-6072-4A46-B201-7A64C50BB7F3}" dt="2023-08-11T13:01:07.031" v="2559"/>
        <pc:sldMkLst>
          <pc:docMk/>
          <pc:sldMk cId="321496321" sldId="275"/>
        </pc:sldMkLst>
        <pc:spChg chg="mod">
          <ac:chgData name="Franziska Händschel" userId="e2149472-3187-4d00-b16a-a19eff6fc04a" providerId="ADAL" clId="{4C916D10-6072-4A46-B201-7A64C50BB7F3}" dt="2023-08-09T08:38:38.281" v="464" actId="14100"/>
          <ac:spMkLst>
            <pc:docMk/>
            <pc:sldMk cId="321496321" sldId="275"/>
            <ac:spMk id="4" creationId="{A107FF52-19EF-9877-90D5-E3705EE4558A}"/>
          </ac:spMkLst>
        </pc:spChg>
        <pc:spChg chg="add del mod">
          <ac:chgData name="Franziska Händschel" userId="e2149472-3187-4d00-b16a-a19eff6fc04a" providerId="ADAL" clId="{4C916D10-6072-4A46-B201-7A64C50BB7F3}" dt="2023-08-11T13:01:07.031" v="2559"/>
          <ac:spMkLst>
            <pc:docMk/>
            <pc:sldMk cId="321496321" sldId="275"/>
            <ac:spMk id="6" creationId="{F36DAF00-69E0-7472-6695-6A2A7C8AE0E1}"/>
          </ac:spMkLst>
        </pc:spChg>
      </pc:sldChg>
      <pc:sldChg chg="addSp delSp modSp mod chgLayout">
        <pc:chgData name="Franziska Händschel" userId="e2149472-3187-4d00-b16a-a19eff6fc04a" providerId="ADAL" clId="{4C916D10-6072-4A46-B201-7A64C50BB7F3}" dt="2023-08-11T13:01:13.715" v="2567" actId="21"/>
        <pc:sldMkLst>
          <pc:docMk/>
          <pc:sldMk cId="3335023027" sldId="276"/>
        </pc:sldMkLst>
        <pc:spChg chg="add del mod">
          <ac:chgData name="Franziska Händschel" userId="e2149472-3187-4d00-b16a-a19eff6fc04a" providerId="ADAL" clId="{4C916D10-6072-4A46-B201-7A64C50BB7F3}" dt="2023-08-11T13:01:13.715" v="2567" actId="21"/>
          <ac:spMkLst>
            <pc:docMk/>
            <pc:sldMk cId="3335023027" sldId="276"/>
            <ac:spMk id="2" creationId="{A743ACCB-3E77-89B5-D798-FC3AD1DCBB83}"/>
          </ac:spMkLst>
        </pc:spChg>
        <pc:spChg chg="mod">
          <ac:chgData name="Franziska Händschel" userId="e2149472-3187-4d00-b16a-a19eff6fc04a" providerId="ADAL" clId="{4C916D10-6072-4A46-B201-7A64C50BB7F3}" dt="2023-08-11T13:01:12.157" v="2566" actId="1036"/>
          <ac:spMkLst>
            <pc:docMk/>
            <pc:sldMk cId="3335023027" sldId="276"/>
            <ac:spMk id="4" creationId="{A107FF52-19EF-9877-90D5-E3705EE4558A}"/>
          </ac:spMkLst>
        </pc:spChg>
        <pc:spChg chg="mod">
          <ac:chgData name="Franziska Händschel" userId="e2149472-3187-4d00-b16a-a19eff6fc04a" providerId="ADAL" clId="{4C916D10-6072-4A46-B201-7A64C50BB7F3}" dt="2023-08-09T11:40:19.025" v="594" actId="14100"/>
          <ac:spMkLst>
            <pc:docMk/>
            <pc:sldMk cId="3335023027" sldId="276"/>
            <ac:spMk id="5" creationId="{05F012BD-9702-3207-5C9A-7A941B64D9AD}"/>
          </ac:spMkLst>
        </pc:spChg>
      </pc:sldChg>
      <pc:sldChg chg="modSp mod modClrScheme chgLayout">
        <pc:chgData name="Franziska Händschel" userId="e2149472-3187-4d00-b16a-a19eff6fc04a" providerId="ADAL" clId="{4C916D10-6072-4A46-B201-7A64C50BB7F3}" dt="2023-08-09T08:41:48.192" v="495" actId="700"/>
        <pc:sldMkLst>
          <pc:docMk/>
          <pc:sldMk cId="282807817" sldId="277"/>
        </pc:sldMkLst>
        <pc:spChg chg="mod">
          <ac:chgData name="Franziska Händschel" userId="e2149472-3187-4d00-b16a-a19eff6fc04a" providerId="ADAL" clId="{4C916D10-6072-4A46-B201-7A64C50BB7F3}" dt="2023-08-09T08:14:21.079" v="44" actId="14100"/>
          <ac:spMkLst>
            <pc:docMk/>
            <pc:sldMk cId="282807817" sldId="277"/>
            <ac:spMk id="2" creationId="{825B43B0-899D-1DE2-5378-7E3ED628E4F3}"/>
          </ac:spMkLst>
        </pc:spChg>
        <pc:picChg chg="mod">
          <ac:chgData name="Franziska Händschel" userId="e2149472-3187-4d00-b16a-a19eff6fc04a" providerId="ADAL" clId="{4C916D10-6072-4A46-B201-7A64C50BB7F3}" dt="2023-08-09T08:14:25.260" v="46" actId="1076"/>
          <ac:picMkLst>
            <pc:docMk/>
            <pc:sldMk cId="282807817" sldId="277"/>
            <ac:picMk id="5" creationId="{B06F0507-B60B-B70E-346E-42B0936A1BE3}"/>
          </ac:picMkLst>
        </pc:picChg>
        <pc:picChg chg="mod">
          <ac:chgData name="Franziska Händschel" userId="e2149472-3187-4d00-b16a-a19eff6fc04a" providerId="ADAL" clId="{4C916D10-6072-4A46-B201-7A64C50BB7F3}" dt="2023-08-09T08:14:23.242" v="45" actId="1076"/>
          <ac:picMkLst>
            <pc:docMk/>
            <pc:sldMk cId="282807817" sldId="277"/>
            <ac:picMk id="6" creationId="{5EF377AA-225E-D858-A46C-D5C71CD41939}"/>
          </ac:picMkLst>
        </pc:picChg>
      </pc:sldChg>
      <pc:sldChg chg="addSp delSp modSp mod chgLayout">
        <pc:chgData name="Franziska Händschel" userId="e2149472-3187-4d00-b16a-a19eff6fc04a" providerId="ADAL" clId="{4C916D10-6072-4A46-B201-7A64C50BB7F3}" dt="2023-08-23T10:17:08.190" v="2809" actId="20577"/>
        <pc:sldMkLst>
          <pc:docMk/>
          <pc:sldMk cId="3989681080" sldId="278"/>
        </pc:sldMkLst>
        <pc:spChg chg="add del mod">
          <ac:chgData name="Franziska Händschel" userId="e2149472-3187-4d00-b16a-a19eff6fc04a" providerId="ADAL" clId="{4C916D10-6072-4A46-B201-7A64C50BB7F3}" dt="2023-08-11T13:01:22.433" v="2582" actId="21"/>
          <ac:spMkLst>
            <pc:docMk/>
            <pc:sldMk cId="3989681080" sldId="278"/>
            <ac:spMk id="2" creationId="{025F99D4-C728-1761-3836-E53F700A8CC6}"/>
          </ac:spMkLst>
        </pc:spChg>
        <pc:spChg chg="mod">
          <ac:chgData name="Franziska Händschel" userId="e2149472-3187-4d00-b16a-a19eff6fc04a" providerId="ADAL" clId="{4C916D10-6072-4A46-B201-7A64C50BB7F3}" dt="2023-08-11T13:01:20.223" v="2581" actId="1036"/>
          <ac:spMkLst>
            <pc:docMk/>
            <pc:sldMk cId="3989681080" sldId="278"/>
            <ac:spMk id="4" creationId="{A107FF52-19EF-9877-90D5-E3705EE4558A}"/>
          </ac:spMkLst>
        </pc:spChg>
        <pc:spChg chg="mod">
          <ac:chgData name="Franziska Händschel" userId="e2149472-3187-4d00-b16a-a19eff6fc04a" providerId="ADAL" clId="{4C916D10-6072-4A46-B201-7A64C50BB7F3}" dt="2023-08-23T10:17:08.190" v="2809" actId="20577"/>
          <ac:spMkLst>
            <pc:docMk/>
            <pc:sldMk cId="3989681080" sldId="278"/>
            <ac:spMk id="5" creationId="{05F012BD-9702-3207-5C9A-7A941B64D9AD}"/>
          </ac:spMkLst>
        </pc:spChg>
      </pc:sldChg>
      <pc:sldChg chg="modSp mod modClrScheme chgLayout">
        <pc:chgData name="Franziska Händschel" userId="e2149472-3187-4d00-b16a-a19eff6fc04a" providerId="ADAL" clId="{4C916D10-6072-4A46-B201-7A64C50BB7F3}" dt="2023-08-23T10:15:12.269" v="2795" actId="20577"/>
        <pc:sldMkLst>
          <pc:docMk/>
          <pc:sldMk cId="3239000149" sldId="279"/>
        </pc:sldMkLst>
        <pc:spChg chg="mod">
          <ac:chgData name="Franziska Händschel" userId="e2149472-3187-4d00-b16a-a19eff6fc04a" providerId="ADAL" clId="{4C916D10-6072-4A46-B201-7A64C50BB7F3}" dt="2023-08-23T10:15:12.269" v="2795" actId="20577"/>
          <ac:spMkLst>
            <pc:docMk/>
            <pc:sldMk cId="3239000149" sldId="279"/>
            <ac:spMk id="2" creationId="{825B43B0-899D-1DE2-5378-7E3ED628E4F3}"/>
          </ac:spMkLst>
        </pc:spChg>
        <pc:picChg chg="mod">
          <ac:chgData name="Franziska Händschel" userId="e2149472-3187-4d00-b16a-a19eff6fc04a" providerId="ADAL" clId="{4C916D10-6072-4A46-B201-7A64C50BB7F3}" dt="2023-08-09T08:14:16.337" v="43" actId="1076"/>
          <ac:picMkLst>
            <pc:docMk/>
            <pc:sldMk cId="3239000149" sldId="279"/>
            <ac:picMk id="5" creationId="{B06F0507-B60B-B70E-346E-42B0936A1BE3}"/>
          </ac:picMkLst>
        </pc:picChg>
        <pc:picChg chg="mod">
          <ac:chgData name="Franziska Händschel" userId="e2149472-3187-4d00-b16a-a19eff6fc04a" providerId="ADAL" clId="{4C916D10-6072-4A46-B201-7A64C50BB7F3}" dt="2023-08-09T08:14:02.086" v="40" actId="1076"/>
          <ac:picMkLst>
            <pc:docMk/>
            <pc:sldMk cId="3239000149" sldId="279"/>
            <ac:picMk id="7" creationId="{A0090930-E090-C0B7-AF52-5BA18E0A6934}"/>
          </ac:picMkLst>
        </pc:picChg>
        <pc:picChg chg="mod">
          <ac:chgData name="Franziska Händschel" userId="e2149472-3187-4d00-b16a-a19eff6fc04a" providerId="ADAL" clId="{4C916D10-6072-4A46-B201-7A64C50BB7F3}" dt="2023-08-09T08:14:02.086" v="40" actId="1076"/>
          <ac:picMkLst>
            <pc:docMk/>
            <pc:sldMk cId="3239000149" sldId="279"/>
            <ac:picMk id="9" creationId="{3AA1C495-901C-1533-BBC3-7B3FEC7E6CF4}"/>
          </ac:picMkLst>
        </pc:picChg>
        <pc:picChg chg="mod">
          <ac:chgData name="Franziska Händschel" userId="e2149472-3187-4d00-b16a-a19eff6fc04a" providerId="ADAL" clId="{4C916D10-6072-4A46-B201-7A64C50BB7F3}" dt="2023-08-09T13:08:01.045" v="696" actId="1076"/>
          <ac:picMkLst>
            <pc:docMk/>
            <pc:sldMk cId="3239000149" sldId="279"/>
            <ac:picMk id="11" creationId="{9265DA54-DE1A-7E92-71CE-6F9B6C67BAF7}"/>
          </ac:picMkLst>
        </pc:picChg>
        <pc:picChg chg="mod">
          <ac:chgData name="Franziska Händschel" userId="e2149472-3187-4d00-b16a-a19eff6fc04a" providerId="ADAL" clId="{4C916D10-6072-4A46-B201-7A64C50BB7F3}" dt="2023-08-09T13:08:02.995" v="697" actId="1076"/>
          <ac:picMkLst>
            <pc:docMk/>
            <pc:sldMk cId="3239000149" sldId="279"/>
            <ac:picMk id="13" creationId="{B2B1D891-5509-D327-A588-111EC8BF7268}"/>
          </ac:picMkLst>
        </pc:picChg>
      </pc:sldChg>
      <pc:sldChg chg="addSp delSp modSp mod ord chgLayout">
        <pc:chgData name="Franziska Händschel" userId="e2149472-3187-4d00-b16a-a19eff6fc04a" providerId="ADAL" clId="{4C916D10-6072-4A46-B201-7A64C50BB7F3}" dt="2023-08-23T10:16:54.633" v="2801"/>
        <pc:sldMkLst>
          <pc:docMk/>
          <pc:sldMk cId="3181250472" sldId="280"/>
        </pc:sldMkLst>
        <pc:spChg chg="add del mod">
          <ac:chgData name="Franziska Händschel" userId="e2149472-3187-4d00-b16a-a19eff6fc04a" providerId="ADAL" clId="{4C916D10-6072-4A46-B201-7A64C50BB7F3}" dt="2023-08-11T13:01:26.170" v="2584"/>
          <ac:spMkLst>
            <pc:docMk/>
            <pc:sldMk cId="3181250472" sldId="280"/>
            <ac:spMk id="2" creationId="{A38BFDBC-B0B1-924E-50E6-DBC3F8D1844F}"/>
          </ac:spMkLst>
        </pc:spChg>
        <pc:spChg chg="mod">
          <ac:chgData name="Franziska Händschel" userId="e2149472-3187-4d00-b16a-a19eff6fc04a" providerId="ADAL" clId="{4C916D10-6072-4A46-B201-7A64C50BB7F3}" dt="2023-08-09T13:36:02.825" v="804" actId="20577"/>
          <ac:spMkLst>
            <pc:docMk/>
            <pc:sldMk cId="3181250472" sldId="280"/>
            <ac:spMk id="4" creationId="{A107FF52-19EF-9877-90D5-E3705EE4558A}"/>
          </ac:spMkLst>
        </pc:spChg>
        <pc:spChg chg="mod">
          <ac:chgData name="Franziska Händschel" userId="e2149472-3187-4d00-b16a-a19eff6fc04a" providerId="ADAL" clId="{4C916D10-6072-4A46-B201-7A64C50BB7F3}" dt="2023-08-09T11:40:29.924" v="596" actId="14100"/>
          <ac:spMkLst>
            <pc:docMk/>
            <pc:sldMk cId="3181250472" sldId="280"/>
            <ac:spMk id="5" creationId="{05F012BD-9702-3207-5C9A-7A941B64D9AD}"/>
          </ac:spMkLst>
        </pc:spChg>
        <pc:spChg chg="del">
          <ac:chgData name="Franziska Händschel" userId="e2149472-3187-4d00-b16a-a19eff6fc04a" providerId="ADAL" clId="{4C916D10-6072-4A46-B201-7A64C50BB7F3}" dt="2023-08-09T13:43:40.985" v="808" actId="478"/>
          <ac:spMkLst>
            <pc:docMk/>
            <pc:sldMk cId="3181250472" sldId="280"/>
            <ac:spMk id="7" creationId="{1B3486C0-7F6E-732B-A2BA-2D3211B05A63}"/>
          </ac:spMkLst>
        </pc:spChg>
      </pc:sldChg>
      <pc:sldChg chg="modSp mod ord modClrScheme chgLayout">
        <pc:chgData name="Franziska Händschel" userId="e2149472-3187-4d00-b16a-a19eff6fc04a" providerId="ADAL" clId="{4C916D10-6072-4A46-B201-7A64C50BB7F3}" dt="2023-08-23T10:16:54.633" v="2801"/>
        <pc:sldMkLst>
          <pc:docMk/>
          <pc:sldMk cId="2616090124" sldId="281"/>
        </pc:sldMkLst>
        <pc:spChg chg="mod">
          <ac:chgData name="Franziska Händschel" userId="e2149472-3187-4d00-b16a-a19eff6fc04a" providerId="ADAL" clId="{4C916D10-6072-4A46-B201-7A64C50BB7F3}" dt="2023-08-10T13:02:30.645" v="817" actId="20577"/>
          <ac:spMkLst>
            <pc:docMk/>
            <pc:sldMk cId="2616090124" sldId="281"/>
            <ac:spMk id="4" creationId="{AB3515B8-3C0A-CF70-C015-E4CFC4F9C475}"/>
          </ac:spMkLst>
        </pc:spChg>
      </pc:sldChg>
      <pc:sldChg chg="addSp delSp modSp mod chgLayout">
        <pc:chgData name="Franziska Händschel" userId="e2149472-3187-4d00-b16a-a19eff6fc04a" providerId="ADAL" clId="{4C916D10-6072-4A46-B201-7A64C50BB7F3}" dt="2023-08-11T13:01:46.008" v="2603" actId="21"/>
        <pc:sldMkLst>
          <pc:docMk/>
          <pc:sldMk cId="3460811586" sldId="282"/>
        </pc:sldMkLst>
        <pc:spChg chg="add del mod">
          <ac:chgData name="Franziska Händschel" userId="e2149472-3187-4d00-b16a-a19eff6fc04a" providerId="ADAL" clId="{4C916D10-6072-4A46-B201-7A64C50BB7F3}" dt="2023-08-11T13:01:46.008" v="2603" actId="21"/>
          <ac:spMkLst>
            <pc:docMk/>
            <pc:sldMk cId="3460811586" sldId="282"/>
            <ac:spMk id="2" creationId="{0583C8E1-6D3E-9747-78AB-D5F6B1B025B4}"/>
          </ac:spMkLst>
        </pc:spChg>
        <pc:spChg chg="mod">
          <ac:chgData name="Franziska Händschel" userId="e2149472-3187-4d00-b16a-a19eff6fc04a" providerId="ADAL" clId="{4C916D10-6072-4A46-B201-7A64C50BB7F3}" dt="2023-08-11T13:01:44.329" v="2602" actId="1036"/>
          <ac:spMkLst>
            <pc:docMk/>
            <pc:sldMk cId="3460811586" sldId="282"/>
            <ac:spMk id="4" creationId="{A107FF52-19EF-9877-90D5-E3705EE4558A}"/>
          </ac:spMkLst>
        </pc:spChg>
        <pc:spChg chg="mod">
          <ac:chgData name="Franziska Händschel" userId="e2149472-3187-4d00-b16a-a19eff6fc04a" providerId="ADAL" clId="{4C916D10-6072-4A46-B201-7A64C50BB7F3}" dt="2023-08-09T11:40:42.391" v="598" actId="14100"/>
          <ac:spMkLst>
            <pc:docMk/>
            <pc:sldMk cId="3460811586" sldId="282"/>
            <ac:spMk id="5" creationId="{05F012BD-9702-3207-5C9A-7A941B64D9AD}"/>
          </ac:spMkLst>
        </pc:spChg>
        <pc:spChg chg="del">
          <ac:chgData name="Franziska Händschel" userId="e2149472-3187-4d00-b16a-a19eff6fc04a" providerId="ADAL" clId="{4C916D10-6072-4A46-B201-7A64C50BB7F3}" dt="2023-08-09T13:43:46.869" v="810" actId="478"/>
          <ac:spMkLst>
            <pc:docMk/>
            <pc:sldMk cId="3460811586" sldId="282"/>
            <ac:spMk id="7" creationId="{1B3486C0-7F6E-732B-A2BA-2D3211B05A63}"/>
          </ac:spMkLst>
        </pc:spChg>
      </pc:sldChg>
      <pc:sldChg chg="modSp mod modClrScheme chgLayout">
        <pc:chgData name="Franziska Händschel" userId="e2149472-3187-4d00-b16a-a19eff6fc04a" providerId="ADAL" clId="{4C916D10-6072-4A46-B201-7A64C50BB7F3}" dt="2023-08-23T10:02:03.279" v="2691" actId="20577"/>
        <pc:sldMkLst>
          <pc:docMk/>
          <pc:sldMk cId="488703818" sldId="283"/>
        </pc:sldMkLst>
        <pc:spChg chg="mod">
          <ac:chgData name="Franziska Händschel" userId="e2149472-3187-4d00-b16a-a19eff6fc04a" providerId="ADAL" clId="{4C916D10-6072-4A46-B201-7A64C50BB7F3}" dt="2023-08-09T13:42:34.611" v="807" actId="20577"/>
          <ac:spMkLst>
            <pc:docMk/>
            <pc:sldMk cId="488703818" sldId="283"/>
            <ac:spMk id="2" creationId="{825B43B0-899D-1DE2-5378-7E3ED628E4F3}"/>
          </ac:spMkLst>
        </pc:spChg>
        <pc:spChg chg="mod">
          <ac:chgData name="Franziska Händschel" userId="e2149472-3187-4d00-b16a-a19eff6fc04a" providerId="ADAL" clId="{4C916D10-6072-4A46-B201-7A64C50BB7F3}" dt="2023-08-23T10:02:03.279" v="2691" actId="20577"/>
          <ac:spMkLst>
            <pc:docMk/>
            <pc:sldMk cId="488703818" sldId="283"/>
            <ac:spMk id="4" creationId="{339EA380-2062-84D0-F264-DD1A5FE8F141}"/>
          </ac:spMkLst>
        </pc:spChg>
      </pc:sldChg>
      <pc:sldChg chg="addSp delSp modSp mod chgLayout">
        <pc:chgData name="Franziska Händschel" userId="e2149472-3187-4d00-b16a-a19eff6fc04a" providerId="ADAL" clId="{4C916D10-6072-4A46-B201-7A64C50BB7F3}" dt="2023-08-11T13:02:10.922" v="2623" actId="21"/>
        <pc:sldMkLst>
          <pc:docMk/>
          <pc:sldMk cId="736022404" sldId="284"/>
        </pc:sldMkLst>
        <pc:spChg chg="add del mod">
          <ac:chgData name="Franziska Händschel" userId="e2149472-3187-4d00-b16a-a19eff6fc04a" providerId="ADAL" clId="{4C916D10-6072-4A46-B201-7A64C50BB7F3}" dt="2023-08-11T13:02:10.922" v="2623" actId="21"/>
          <ac:spMkLst>
            <pc:docMk/>
            <pc:sldMk cId="736022404" sldId="284"/>
            <ac:spMk id="2" creationId="{486F4826-A7B9-930A-3C08-72B98014F48D}"/>
          </ac:spMkLst>
        </pc:spChg>
        <pc:spChg chg="mod">
          <ac:chgData name="Franziska Händschel" userId="e2149472-3187-4d00-b16a-a19eff6fc04a" providerId="ADAL" clId="{4C916D10-6072-4A46-B201-7A64C50BB7F3}" dt="2023-08-11T13:02:08.865" v="2622" actId="1036"/>
          <ac:spMkLst>
            <pc:docMk/>
            <pc:sldMk cId="736022404" sldId="284"/>
            <ac:spMk id="4" creationId="{A107FF52-19EF-9877-90D5-E3705EE4558A}"/>
          </ac:spMkLst>
        </pc:spChg>
        <pc:spChg chg="mod">
          <ac:chgData name="Franziska Händschel" userId="e2149472-3187-4d00-b16a-a19eff6fc04a" providerId="ADAL" clId="{4C916D10-6072-4A46-B201-7A64C50BB7F3}" dt="2023-08-09T11:40:58.393" v="601" actId="14100"/>
          <ac:spMkLst>
            <pc:docMk/>
            <pc:sldMk cId="736022404" sldId="284"/>
            <ac:spMk id="5" creationId="{05F012BD-9702-3207-5C9A-7A941B64D9AD}"/>
          </ac:spMkLst>
        </pc:spChg>
        <pc:spChg chg="del">
          <ac:chgData name="Franziska Händschel" userId="e2149472-3187-4d00-b16a-a19eff6fc04a" providerId="ADAL" clId="{4C916D10-6072-4A46-B201-7A64C50BB7F3}" dt="2023-08-09T13:43:56.337" v="813" actId="478"/>
          <ac:spMkLst>
            <pc:docMk/>
            <pc:sldMk cId="736022404" sldId="284"/>
            <ac:spMk id="7" creationId="{1B3486C0-7F6E-732B-A2BA-2D3211B05A63}"/>
          </ac:spMkLst>
        </pc:spChg>
      </pc:sldChg>
      <pc:sldChg chg="addSp delSp modSp mod chgLayout">
        <pc:chgData name="Franziska Händschel" userId="e2149472-3187-4d00-b16a-a19eff6fc04a" providerId="ADAL" clId="{4C916D10-6072-4A46-B201-7A64C50BB7F3}" dt="2023-08-11T13:02:02.191" v="2617" actId="21"/>
        <pc:sldMkLst>
          <pc:docMk/>
          <pc:sldMk cId="3744114230" sldId="285"/>
        </pc:sldMkLst>
        <pc:spChg chg="add del mod">
          <ac:chgData name="Franziska Händschel" userId="e2149472-3187-4d00-b16a-a19eff6fc04a" providerId="ADAL" clId="{4C916D10-6072-4A46-B201-7A64C50BB7F3}" dt="2023-08-11T13:02:02.191" v="2617" actId="21"/>
          <ac:spMkLst>
            <pc:docMk/>
            <pc:sldMk cId="3744114230" sldId="285"/>
            <ac:spMk id="2" creationId="{0EE12991-DD2B-A753-6598-D4FA42B64142}"/>
          </ac:spMkLst>
        </pc:spChg>
        <pc:spChg chg="mod">
          <ac:chgData name="Franziska Händschel" userId="e2149472-3187-4d00-b16a-a19eff6fc04a" providerId="ADAL" clId="{4C916D10-6072-4A46-B201-7A64C50BB7F3}" dt="2023-08-11T13:02:00.649" v="2616" actId="1036"/>
          <ac:spMkLst>
            <pc:docMk/>
            <pc:sldMk cId="3744114230" sldId="285"/>
            <ac:spMk id="4" creationId="{A107FF52-19EF-9877-90D5-E3705EE4558A}"/>
          </ac:spMkLst>
        </pc:spChg>
        <pc:spChg chg="mod">
          <ac:chgData name="Franziska Händschel" userId="e2149472-3187-4d00-b16a-a19eff6fc04a" providerId="ADAL" clId="{4C916D10-6072-4A46-B201-7A64C50BB7F3}" dt="2023-08-09T11:40:53.762" v="600" actId="14100"/>
          <ac:spMkLst>
            <pc:docMk/>
            <pc:sldMk cId="3744114230" sldId="285"/>
            <ac:spMk id="5" creationId="{05F012BD-9702-3207-5C9A-7A941B64D9AD}"/>
          </ac:spMkLst>
        </pc:spChg>
        <pc:spChg chg="del">
          <ac:chgData name="Franziska Händschel" userId="e2149472-3187-4d00-b16a-a19eff6fc04a" providerId="ADAL" clId="{4C916D10-6072-4A46-B201-7A64C50BB7F3}" dt="2023-08-09T13:43:53.529" v="812" actId="478"/>
          <ac:spMkLst>
            <pc:docMk/>
            <pc:sldMk cId="3744114230" sldId="285"/>
            <ac:spMk id="7" creationId="{1B3486C0-7F6E-732B-A2BA-2D3211B05A63}"/>
          </ac:spMkLst>
        </pc:spChg>
      </pc:sldChg>
      <pc:sldChg chg="addSp delSp modSp mod ord chgLayout">
        <pc:chgData name="Franziska Händschel" userId="e2149472-3187-4d00-b16a-a19eff6fc04a" providerId="ADAL" clId="{4C916D10-6072-4A46-B201-7A64C50BB7F3}" dt="2023-08-23T13:04:56.540" v="2952" actId="1035"/>
        <pc:sldMkLst>
          <pc:docMk/>
          <pc:sldMk cId="3793171546" sldId="286"/>
        </pc:sldMkLst>
        <pc:spChg chg="add del mod">
          <ac:chgData name="Franziska Händschel" userId="e2149472-3187-4d00-b16a-a19eff6fc04a" providerId="ADAL" clId="{4C916D10-6072-4A46-B201-7A64C50BB7F3}" dt="2023-08-11T13:01:53.854" v="2610" actId="21"/>
          <ac:spMkLst>
            <pc:docMk/>
            <pc:sldMk cId="3793171546" sldId="286"/>
            <ac:spMk id="2" creationId="{D0A52058-4487-2058-562E-B99D3630272D}"/>
          </ac:spMkLst>
        </pc:spChg>
        <pc:spChg chg="mod">
          <ac:chgData name="Franziska Händschel" userId="e2149472-3187-4d00-b16a-a19eff6fc04a" providerId="ADAL" clId="{4C916D10-6072-4A46-B201-7A64C50BB7F3}" dt="2023-08-23T13:04:56.540" v="2952" actId="1035"/>
          <ac:spMkLst>
            <pc:docMk/>
            <pc:sldMk cId="3793171546" sldId="286"/>
            <ac:spMk id="4" creationId="{A107FF52-19EF-9877-90D5-E3705EE4558A}"/>
          </ac:spMkLst>
        </pc:spChg>
        <pc:spChg chg="mod">
          <ac:chgData name="Franziska Händschel" userId="e2149472-3187-4d00-b16a-a19eff6fc04a" providerId="ADAL" clId="{4C916D10-6072-4A46-B201-7A64C50BB7F3}" dt="2023-08-09T11:40:48.761" v="599" actId="14100"/>
          <ac:spMkLst>
            <pc:docMk/>
            <pc:sldMk cId="3793171546" sldId="286"/>
            <ac:spMk id="5" creationId="{05F012BD-9702-3207-5C9A-7A941B64D9AD}"/>
          </ac:spMkLst>
        </pc:spChg>
        <pc:spChg chg="del">
          <ac:chgData name="Franziska Händschel" userId="e2149472-3187-4d00-b16a-a19eff6fc04a" providerId="ADAL" clId="{4C916D10-6072-4A46-B201-7A64C50BB7F3}" dt="2023-08-09T13:43:49.960" v="811" actId="478"/>
          <ac:spMkLst>
            <pc:docMk/>
            <pc:sldMk cId="3793171546" sldId="286"/>
            <ac:spMk id="7" creationId="{1B3486C0-7F6E-732B-A2BA-2D3211B05A63}"/>
          </ac:spMkLst>
        </pc:spChg>
      </pc:sldChg>
      <pc:sldChg chg="addSp modSp mod modClrScheme chgLayout">
        <pc:chgData name="Franziska Händschel" userId="e2149472-3187-4d00-b16a-a19eff6fc04a" providerId="ADAL" clId="{4C916D10-6072-4A46-B201-7A64C50BB7F3}" dt="2023-08-09T08:41:48.192" v="495" actId="700"/>
        <pc:sldMkLst>
          <pc:docMk/>
          <pc:sldMk cId="4093181140" sldId="287"/>
        </pc:sldMkLst>
        <pc:spChg chg="mod">
          <ac:chgData name="Franziska Händschel" userId="e2149472-3187-4d00-b16a-a19eff6fc04a" providerId="ADAL" clId="{4C916D10-6072-4A46-B201-7A64C50BB7F3}" dt="2023-08-09T08:29:12.662" v="419" actId="14100"/>
          <ac:spMkLst>
            <pc:docMk/>
            <pc:sldMk cId="4093181140" sldId="287"/>
            <ac:spMk id="2" creationId="{825B43B0-899D-1DE2-5378-7E3ED628E4F3}"/>
          </ac:spMkLst>
        </pc:spChg>
        <pc:picChg chg="mod">
          <ac:chgData name="Franziska Händschel" userId="e2149472-3187-4d00-b16a-a19eff6fc04a" providerId="ADAL" clId="{4C916D10-6072-4A46-B201-7A64C50BB7F3}" dt="2023-08-09T08:29:25.336" v="431" actId="1035"/>
          <ac:picMkLst>
            <pc:docMk/>
            <pc:sldMk cId="4093181140" sldId="287"/>
            <ac:picMk id="5" creationId="{B06F0507-B60B-B70E-346E-42B0936A1BE3}"/>
          </ac:picMkLst>
        </pc:picChg>
        <pc:picChg chg="add mod">
          <ac:chgData name="Franziska Händschel" userId="e2149472-3187-4d00-b16a-a19eff6fc04a" providerId="ADAL" clId="{4C916D10-6072-4A46-B201-7A64C50BB7F3}" dt="2023-08-09T08:29:28.471" v="432" actId="1076"/>
          <ac:picMkLst>
            <pc:docMk/>
            <pc:sldMk cId="4093181140" sldId="287"/>
            <ac:picMk id="6" creationId="{C7C995E9-6A7C-F33C-8A5D-938DB54F0B17}"/>
          </ac:picMkLst>
        </pc:picChg>
        <pc:picChg chg="add mod">
          <ac:chgData name="Franziska Händschel" userId="e2149472-3187-4d00-b16a-a19eff6fc04a" providerId="ADAL" clId="{4C916D10-6072-4A46-B201-7A64C50BB7F3}" dt="2023-08-09T08:29:58.943" v="438" actId="1076"/>
          <ac:picMkLst>
            <pc:docMk/>
            <pc:sldMk cId="4093181140" sldId="287"/>
            <ac:picMk id="8" creationId="{A09C4033-FCFF-5072-EE74-4B673921538C}"/>
          </ac:picMkLst>
        </pc:picChg>
      </pc:sldChg>
      <pc:sldChg chg="modSp mod ord modClrScheme chgLayout">
        <pc:chgData name="Franziska Händschel" userId="e2149472-3187-4d00-b16a-a19eff6fc04a" providerId="ADAL" clId="{4C916D10-6072-4A46-B201-7A64C50BB7F3}" dt="2023-08-23T13:04:41.616" v="2948" actId="20577"/>
        <pc:sldMkLst>
          <pc:docMk/>
          <pc:sldMk cId="2822648063" sldId="288"/>
        </pc:sldMkLst>
        <pc:spChg chg="mod">
          <ac:chgData name="Franziska Händschel" userId="e2149472-3187-4d00-b16a-a19eff6fc04a" providerId="ADAL" clId="{4C916D10-6072-4A46-B201-7A64C50BB7F3}" dt="2023-08-23T13:04:41.616" v="2948" actId="20577"/>
          <ac:spMkLst>
            <pc:docMk/>
            <pc:sldMk cId="2822648063" sldId="288"/>
            <ac:spMk id="4" creationId="{339EA380-2062-84D0-F264-DD1A5FE8F141}"/>
          </ac:spMkLst>
        </pc:spChg>
      </pc:sldChg>
      <pc:sldChg chg="modSp mod modClrScheme chgLayout">
        <pc:chgData name="Franziska Händschel" userId="e2149472-3187-4d00-b16a-a19eff6fc04a" providerId="ADAL" clId="{4C916D10-6072-4A46-B201-7A64C50BB7F3}" dt="2023-08-23T13:13:33.228" v="3280" actId="20577"/>
        <pc:sldMkLst>
          <pc:docMk/>
          <pc:sldMk cId="3481231686" sldId="289"/>
        </pc:sldMkLst>
        <pc:spChg chg="mod">
          <ac:chgData name="Franziska Händschel" userId="e2149472-3187-4d00-b16a-a19eff6fc04a" providerId="ADAL" clId="{4C916D10-6072-4A46-B201-7A64C50BB7F3}" dt="2023-08-09T08:24:02.547" v="208" actId="6549"/>
          <ac:spMkLst>
            <pc:docMk/>
            <pc:sldMk cId="3481231686" sldId="289"/>
            <ac:spMk id="2" creationId="{825B43B0-899D-1DE2-5378-7E3ED628E4F3}"/>
          </ac:spMkLst>
        </pc:spChg>
        <pc:spChg chg="mod">
          <ac:chgData name="Franziska Händschel" userId="e2149472-3187-4d00-b16a-a19eff6fc04a" providerId="ADAL" clId="{4C916D10-6072-4A46-B201-7A64C50BB7F3}" dt="2023-08-23T13:13:33.228" v="3280" actId="20577"/>
          <ac:spMkLst>
            <pc:docMk/>
            <pc:sldMk cId="3481231686" sldId="289"/>
            <ac:spMk id="4" creationId="{339EA380-2062-84D0-F264-DD1A5FE8F141}"/>
          </ac:spMkLst>
        </pc:spChg>
        <pc:picChg chg="mod">
          <ac:chgData name="Franziska Händschel" userId="e2149472-3187-4d00-b16a-a19eff6fc04a" providerId="ADAL" clId="{4C916D10-6072-4A46-B201-7A64C50BB7F3}" dt="2023-08-09T08:24:10.277" v="209" actId="1076"/>
          <ac:picMkLst>
            <pc:docMk/>
            <pc:sldMk cId="3481231686" sldId="289"/>
            <ac:picMk id="9" creationId="{D982CFDF-1330-642D-05FF-59199EC6B600}"/>
          </ac:picMkLst>
        </pc:picChg>
      </pc:sldChg>
      <pc:sldChg chg="addSp delSp modSp mod chgLayout">
        <pc:chgData name="Franziska Händschel" userId="e2149472-3187-4d00-b16a-a19eff6fc04a" providerId="ADAL" clId="{4C916D10-6072-4A46-B201-7A64C50BB7F3}" dt="2023-08-11T13:01:37.443" v="2594" actId="21"/>
        <pc:sldMkLst>
          <pc:docMk/>
          <pc:sldMk cId="2786150316" sldId="290"/>
        </pc:sldMkLst>
        <pc:spChg chg="add del mod">
          <ac:chgData name="Franziska Händschel" userId="e2149472-3187-4d00-b16a-a19eff6fc04a" providerId="ADAL" clId="{4C916D10-6072-4A46-B201-7A64C50BB7F3}" dt="2023-08-11T13:01:37.443" v="2594" actId="21"/>
          <ac:spMkLst>
            <pc:docMk/>
            <pc:sldMk cId="2786150316" sldId="290"/>
            <ac:spMk id="2" creationId="{720EA433-BF36-48DD-019A-767E7FF73879}"/>
          </ac:spMkLst>
        </pc:spChg>
        <pc:spChg chg="mod">
          <ac:chgData name="Franziska Händschel" userId="e2149472-3187-4d00-b16a-a19eff6fc04a" providerId="ADAL" clId="{4C916D10-6072-4A46-B201-7A64C50BB7F3}" dt="2023-08-11T13:01:35.603" v="2593" actId="1036"/>
          <ac:spMkLst>
            <pc:docMk/>
            <pc:sldMk cId="2786150316" sldId="290"/>
            <ac:spMk id="4" creationId="{A107FF52-19EF-9877-90D5-E3705EE4558A}"/>
          </ac:spMkLst>
        </pc:spChg>
        <pc:spChg chg="mod">
          <ac:chgData name="Franziska Händschel" userId="e2149472-3187-4d00-b16a-a19eff6fc04a" providerId="ADAL" clId="{4C916D10-6072-4A46-B201-7A64C50BB7F3}" dt="2023-08-09T11:40:35.396" v="597" actId="14100"/>
          <ac:spMkLst>
            <pc:docMk/>
            <pc:sldMk cId="2786150316" sldId="290"/>
            <ac:spMk id="5" creationId="{05F012BD-9702-3207-5C9A-7A941B64D9AD}"/>
          </ac:spMkLst>
        </pc:spChg>
        <pc:spChg chg="del">
          <ac:chgData name="Franziska Händschel" userId="e2149472-3187-4d00-b16a-a19eff6fc04a" providerId="ADAL" clId="{4C916D10-6072-4A46-B201-7A64C50BB7F3}" dt="2023-08-09T13:43:43.654" v="809" actId="478"/>
          <ac:spMkLst>
            <pc:docMk/>
            <pc:sldMk cId="2786150316" sldId="290"/>
            <ac:spMk id="7" creationId="{1B3486C0-7F6E-732B-A2BA-2D3211B05A63}"/>
          </ac:spMkLst>
        </pc:spChg>
      </pc:sldChg>
      <pc:sldChg chg="addSp delSp modSp mod chgLayout">
        <pc:chgData name="Franziska Händschel" userId="e2149472-3187-4d00-b16a-a19eff6fc04a" providerId="ADAL" clId="{4C916D10-6072-4A46-B201-7A64C50BB7F3}" dt="2023-08-11T13:02:20.862" v="2629" actId="21"/>
        <pc:sldMkLst>
          <pc:docMk/>
          <pc:sldMk cId="1335764496" sldId="291"/>
        </pc:sldMkLst>
        <pc:spChg chg="add del mod">
          <ac:chgData name="Franziska Händschel" userId="e2149472-3187-4d00-b16a-a19eff6fc04a" providerId="ADAL" clId="{4C916D10-6072-4A46-B201-7A64C50BB7F3}" dt="2023-08-11T13:02:20.862" v="2629" actId="21"/>
          <ac:spMkLst>
            <pc:docMk/>
            <pc:sldMk cId="1335764496" sldId="291"/>
            <ac:spMk id="2" creationId="{CA146AEE-5A40-61CC-8B72-27D66F13D8CD}"/>
          </ac:spMkLst>
        </pc:spChg>
        <pc:spChg chg="mod">
          <ac:chgData name="Franziska Händschel" userId="e2149472-3187-4d00-b16a-a19eff6fc04a" providerId="ADAL" clId="{4C916D10-6072-4A46-B201-7A64C50BB7F3}" dt="2023-08-11T13:02:19.257" v="2628" actId="1036"/>
          <ac:spMkLst>
            <pc:docMk/>
            <pc:sldMk cId="1335764496" sldId="291"/>
            <ac:spMk id="4" creationId="{A107FF52-19EF-9877-90D5-E3705EE4558A}"/>
          </ac:spMkLst>
        </pc:spChg>
      </pc:sldChg>
      <pc:sldChg chg="addSp delSp modSp mod chgLayout">
        <pc:chgData name="Franziska Händschel" userId="e2149472-3187-4d00-b16a-a19eff6fc04a" providerId="ADAL" clId="{4C916D10-6072-4A46-B201-7A64C50BB7F3}" dt="2023-08-11T13:02:28.296" v="2635" actId="478"/>
        <pc:sldMkLst>
          <pc:docMk/>
          <pc:sldMk cId="812554590" sldId="292"/>
        </pc:sldMkLst>
        <pc:spChg chg="add del mod">
          <ac:chgData name="Franziska Händschel" userId="e2149472-3187-4d00-b16a-a19eff6fc04a" providerId="ADAL" clId="{4C916D10-6072-4A46-B201-7A64C50BB7F3}" dt="2023-08-11T13:02:28.296" v="2635" actId="478"/>
          <ac:spMkLst>
            <pc:docMk/>
            <pc:sldMk cId="812554590" sldId="292"/>
            <ac:spMk id="2" creationId="{418CFEEA-C041-51CD-48C5-1EBBF091D533}"/>
          </ac:spMkLst>
        </pc:spChg>
        <pc:spChg chg="mod">
          <ac:chgData name="Franziska Händschel" userId="e2149472-3187-4d00-b16a-a19eff6fc04a" providerId="ADAL" clId="{4C916D10-6072-4A46-B201-7A64C50BB7F3}" dt="2023-08-11T13:02:26.404" v="2634" actId="1036"/>
          <ac:spMkLst>
            <pc:docMk/>
            <pc:sldMk cId="812554590" sldId="292"/>
            <ac:spMk id="4" creationId="{A107FF52-19EF-9877-90D5-E3705EE4558A}"/>
          </ac:spMkLst>
        </pc:spChg>
      </pc:sldChg>
      <pc:sldChg chg="modSp mod modClrScheme chgLayout">
        <pc:chgData name="Franziska Händschel" userId="e2149472-3187-4d00-b16a-a19eff6fc04a" providerId="ADAL" clId="{4C916D10-6072-4A46-B201-7A64C50BB7F3}" dt="2023-08-09T13:39:46.163" v="806" actId="20577"/>
        <pc:sldMkLst>
          <pc:docMk/>
          <pc:sldMk cId="459185619" sldId="293"/>
        </pc:sldMkLst>
        <pc:spChg chg="mod">
          <ac:chgData name="Franziska Händschel" userId="e2149472-3187-4d00-b16a-a19eff6fc04a" providerId="ADAL" clId="{4C916D10-6072-4A46-B201-7A64C50BB7F3}" dt="2023-08-09T08:16:43.048" v="51" actId="14100"/>
          <ac:spMkLst>
            <pc:docMk/>
            <pc:sldMk cId="459185619" sldId="293"/>
            <ac:spMk id="2" creationId="{825B43B0-899D-1DE2-5378-7E3ED628E4F3}"/>
          </ac:spMkLst>
        </pc:spChg>
        <pc:spChg chg="mod">
          <ac:chgData name="Franziska Händschel" userId="e2149472-3187-4d00-b16a-a19eff6fc04a" providerId="ADAL" clId="{4C916D10-6072-4A46-B201-7A64C50BB7F3}" dt="2023-08-09T13:39:46.163" v="806" actId="20577"/>
          <ac:spMkLst>
            <pc:docMk/>
            <pc:sldMk cId="459185619" sldId="293"/>
            <ac:spMk id="4" creationId="{339EA380-2062-84D0-F264-DD1A5FE8F141}"/>
          </ac:spMkLst>
        </pc:spChg>
        <pc:picChg chg="mod">
          <ac:chgData name="Franziska Händschel" userId="e2149472-3187-4d00-b16a-a19eff6fc04a" providerId="ADAL" clId="{4C916D10-6072-4A46-B201-7A64C50BB7F3}" dt="2023-08-09T08:16:47.766" v="53" actId="1076"/>
          <ac:picMkLst>
            <pc:docMk/>
            <pc:sldMk cId="459185619" sldId="293"/>
            <ac:picMk id="5" creationId="{B06F0507-B60B-B70E-346E-42B0936A1BE3}"/>
          </ac:picMkLst>
        </pc:picChg>
        <pc:picChg chg="mod">
          <ac:chgData name="Franziska Händschel" userId="e2149472-3187-4d00-b16a-a19eff6fc04a" providerId="ADAL" clId="{4C916D10-6072-4A46-B201-7A64C50BB7F3}" dt="2023-08-09T08:16:45.548" v="52" actId="1076"/>
          <ac:picMkLst>
            <pc:docMk/>
            <pc:sldMk cId="459185619" sldId="293"/>
            <ac:picMk id="7" creationId="{5BD83C6F-2952-DC7B-2ED3-4F2264ACEDB6}"/>
          </ac:picMkLst>
        </pc:picChg>
      </pc:sldChg>
      <pc:sldChg chg="addSp delSp modSp add mod">
        <pc:chgData name="Franziska Händschel" userId="e2149472-3187-4d00-b16a-a19eff6fc04a" providerId="ADAL" clId="{4C916D10-6072-4A46-B201-7A64C50BB7F3}" dt="2023-08-11T13:21:38.014" v="2644" actId="20577"/>
        <pc:sldMkLst>
          <pc:docMk/>
          <pc:sldMk cId="1945009487" sldId="298"/>
        </pc:sldMkLst>
        <pc:spChg chg="add del mod">
          <ac:chgData name="Franziska Händschel" userId="e2149472-3187-4d00-b16a-a19eff6fc04a" providerId="ADAL" clId="{4C916D10-6072-4A46-B201-7A64C50BB7F3}" dt="2023-08-11T13:01:29.923" v="2586"/>
          <ac:spMkLst>
            <pc:docMk/>
            <pc:sldMk cId="1945009487" sldId="298"/>
            <ac:spMk id="2" creationId="{8DCBD6F6-B72F-352E-FF27-1790CF8E82B0}"/>
          </ac:spMkLst>
        </pc:spChg>
        <pc:spChg chg="mod">
          <ac:chgData name="Franziska Händschel" userId="e2149472-3187-4d00-b16a-a19eff6fc04a" providerId="ADAL" clId="{4C916D10-6072-4A46-B201-7A64C50BB7F3}" dt="2023-08-11T13:21:38.014" v="2644" actId="20577"/>
          <ac:spMkLst>
            <pc:docMk/>
            <pc:sldMk cId="1945009487" sldId="298"/>
            <ac:spMk id="4" creationId="{A107FF52-19EF-9877-90D5-E3705EE4558A}"/>
          </ac:spMkLst>
        </pc:spChg>
      </pc:sldChg>
      <pc:sldChg chg="addSp delSp modSp add mod">
        <pc:chgData name="Franziska Händschel" userId="e2149472-3187-4d00-b16a-a19eff6fc04a" providerId="ADAL" clId="{4C916D10-6072-4A46-B201-7A64C50BB7F3}" dt="2023-08-23T13:09:25.294" v="3119" actId="20577"/>
        <pc:sldMkLst>
          <pc:docMk/>
          <pc:sldMk cId="417092143" sldId="299"/>
        </pc:sldMkLst>
        <pc:spChg chg="mod">
          <ac:chgData name="Franziska Händschel" userId="e2149472-3187-4d00-b16a-a19eff6fc04a" providerId="ADAL" clId="{4C916D10-6072-4A46-B201-7A64C50BB7F3}" dt="2023-08-11T12:49:31.807" v="2525" actId="14100"/>
          <ac:spMkLst>
            <pc:docMk/>
            <pc:sldMk cId="417092143" sldId="299"/>
            <ac:spMk id="2" creationId="{825B43B0-899D-1DE2-5378-7E3ED628E4F3}"/>
          </ac:spMkLst>
        </pc:spChg>
        <pc:spChg chg="mod">
          <ac:chgData name="Franziska Händschel" userId="e2149472-3187-4d00-b16a-a19eff6fc04a" providerId="ADAL" clId="{4C916D10-6072-4A46-B201-7A64C50BB7F3}" dt="2023-08-23T13:09:25.294" v="3119" actId="20577"/>
          <ac:spMkLst>
            <pc:docMk/>
            <pc:sldMk cId="417092143" sldId="299"/>
            <ac:spMk id="4" creationId="{19631F53-7AD4-FF8D-4FF8-36108E35B427}"/>
          </ac:spMkLst>
        </pc:spChg>
        <pc:picChg chg="mod">
          <ac:chgData name="Franziska Händschel" userId="e2149472-3187-4d00-b16a-a19eff6fc04a" providerId="ADAL" clId="{4C916D10-6072-4A46-B201-7A64C50BB7F3}" dt="2023-08-11T12:50:01.199" v="2533" actId="1076"/>
          <ac:picMkLst>
            <pc:docMk/>
            <pc:sldMk cId="417092143" sldId="299"/>
            <ac:picMk id="5" creationId="{B06F0507-B60B-B70E-346E-42B0936A1BE3}"/>
          </ac:picMkLst>
        </pc:picChg>
        <pc:picChg chg="add mod">
          <ac:chgData name="Franziska Händschel" userId="e2149472-3187-4d00-b16a-a19eff6fc04a" providerId="ADAL" clId="{4C916D10-6072-4A46-B201-7A64C50BB7F3}" dt="2023-08-11T12:49:58.048" v="2532" actId="1076"/>
          <ac:picMkLst>
            <pc:docMk/>
            <pc:sldMk cId="417092143" sldId="299"/>
            <ac:picMk id="7" creationId="{7011B5BA-944B-5B25-EA28-8A43CF11DC2F}"/>
          </ac:picMkLst>
        </pc:picChg>
        <pc:picChg chg="add mod">
          <ac:chgData name="Franziska Händschel" userId="e2149472-3187-4d00-b16a-a19eff6fc04a" providerId="ADAL" clId="{4C916D10-6072-4A46-B201-7A64C50BB7F3}" dt="2023-08-11T12:49:56.134" v="2531" actId="1076"/>
          <ac:picMkLst>
            <pc:docMk/>
            <pc:sldMk cId="417092143" sldId="299"/>
            <ac:picMk id="9" creationId="{27B1F3AC-0E03-4CD8-E3F5-CDBDC64D7F40}"/>
          </ac:picMkLst>
        </pc:picChg>
        <pc:picChg chg="del">
          <ac:chgData name="Franziska Händschel" userId="e2149472-3187-4d00-b16a-a19eff6fc04a" providerId="ADAL" clId="{4C916D10-6072-4A46-B201-7A64C50BB7F3}" dt="2023-08-11T12:49:49.247" v="2526" actId="478"/>
          <ac:picMkLst>
            <pc:docMk/>
            <pc:sldMk cId="417092143" sldId="299"/>
            <ac:picMk id="10" creationId="{73181C81-14D3-84C4-0CA3-ED442EE69628}"/>
          </ac:picMkLst>
        </pc:picChg>
        <pc:picChg chg="del">
          <ac:chgData name="Franziska Händschel" userId="e2149472-3187-4d00-b16a-a19eff6fc04a" providerId="ADAL" clId="{4C916D10-6072-4A46-B201-7A64C50BB7F3}" dt="2023-08-11T12:47:18.294" v="2224" actId="478"/>
          <ac:picMkLst>
            <pc:docMk/>
            <pc:sldMk cId="417092143" sldId="299"/>
            <ac:picMk id="12" creationId="{B2214D98-D8AC-50A4-D3ED-BE5E4D775EDB}"/>
          </ac:picMkLst>
        </pc:picChg>
      </pc:sldChg>
      <pc:sldMasterChg chg="addSp modSp mod addSldLayout delSldLayout modSldLayout">
        <pc:chgData name="Franziska Händschel" userId="e2149472-3187-4d00-b16a-a19eff6fc04a" providerId="ADAL" clId="{4C916D10-6072-4A46-B201-7A64C50BB7F3}" dt="2023-08-24T11:41:35.903" v="3343"/>
        <pc:sldMasterMkLst>
          <pc:docMk/>
          <pc:sldMasterMk cId="2011684619" sldId="2147483663"/>
        </pc:sldMasterMkLst>
        <pc:spChg chg="mod">
          <ac:chgData name="Franziska Händschel" userId="e2149472-3187-4d00-b16a-a19eff6fc04a" providerId="ADAL" clId="{4C916D10-6072-4A46-B201-7A64C50BB7F3}" dt="2023-08-09T08:42:33.685" v="498"/>
          <ac:spMkLst>
            <pc:docMk/>
            <pc:sldMasterMk cId="2011684619" sldId="2147483663"/>
            <ac:spMk id="4" creationId="{5F5E55D8-7A3A-ADE9-7D1F-DD46A66C3A9F}"/>
          </ac:spMkLst>
        </pc:spChg>
        <pc:spChg chg="add mod">
          <ac:chgData name="Franziska Händschel" userId="e2149472-3187-4d00-b16a-a19eff6fc04a" providerId="ADAL" clId="{4C916D10-6072-4A46-B201-7A64C50BB7F3}" dt="2023-08-09T08:42:47.239" v="501"/>
          <ac:spMkLst>
            <pc:docMk/>
            <pc:sldMasterMk cId="2011684619" sldId="2147483663"/>
            <ac:spMk id="5" creationId="{DE16CCEC-A211-00F3-8385-031977D73FD4}"/>
          </ac:spMkLst>
        </pc:spChg>
        <pc:spChg chg="add mod">
          <ac:chgData name="Franziska Händschel" userId="e2149472-3187-4d00-b16a-a19eff6fc04a" providerId="ADAL" clId="{4C916D10-6072-4A46-B201-7A64C50BB7F3}" dt="2023-08-23T13:33:41.080" v="3282" actId="20577"/>
          <ac:spMkLst>
            <pc:docMk/>
            <pc:sldMasterMk cId="2011684619" sldId="2147483663"/>
            <ac:spMk id="6" creationId="{14ADB5B6-9E89-319A-667D-6607C3CA9D5C}"/>
          </ac:spMkLst>
        </pc:spChg>
        <pc:grpChg chg="add mod">
          <ac:chgData name="Franziska Händschel" userId="e2149472-3187-4d00-b16a-a19eff6fc04a" providerId="ADAL" clId="{4C916D10-6072-4A46-B201-7A64C50BB7F3}" dt="2023-08-09T08:42:33.685" v="498"/>
          <ac:grpSpMkLst>
            <pc:docMk/>
            <pc:sldMasterMk cId="2011684619" sldId="2147483663"/>
            <ac:grpSpMk id="2" creationId="{7C2F272D-80FD-B5E0-75FC-872DC4CDDDAA}"/>
          </ac:grpSpMkLst>
        </pc:grpChg>
        <pc:picChg chg="mod">
          <ac:chgData name="Franziska Händschel" userId="e2149472-3187-4d00-b16a-a19eff6fc04a" providerId="ADAL" clId="{4C916D10-6072-4A46-B201-7A64C50BB7F3}" dt="2023-08-09T08:42:33.685" v="498"/>
          <ac:picMkLst>
            <pc:docMk/>
            <pc:sldMasterMk cId="2011684619" sldId="2147483663"/>
            <ac:picMk id="3" creationId="{F2B27FF2-7220-2ED6-0340-93FD4FD6A88E}"/>
          </ac:picMkLst>
        </pc:picChg>
        <pc:sldLayoutChg chg="delSp modSp mod">
          <pc:chgData name="Franziska Händschel" userId="e2149472-3187-4d00-b16a-a19eff6fc04a" providerId="ADAL" clId="{4C916D10-6072-4A46-B201-7A64C50BB7F3}" dt="2023-08-24T11:41:35.903" v="3343"/>
          <pc:sldLayoutMkLst>
            <pc:docMk/>
            <pc:sldMasterMk cId="2011684619" sldId="2147483663"/>
            <pc:sldLayoutMk cId="750380063" sldId="2147483673"/>
          </pc:sldLayoutMkLst>
          <pc:spChg chg="del">
            <ac:chgData name="Franziska Händschel" userId="e2149472-3187-4d00-b16a-a19eff6fc04a" providerId="ADAL" clId="{4C916D10-6072-4A46-B201-7A64C50BB7F3}" dt="2023-08-09T08:42:48.881" v="502" actId="478"/>
            <ac:spMkLst>
              <pc:docMk/>
              <pc:sldMasterMk cId="2011684619" sldId="2147483663"/>
              <pc:sldLayoutMk cId="750380063" sldId="2147483673"/>
              <ac:spMk id="2" creationId="{19A16195-512A-4A44-C804-2C88B1FE79F3}"/>
            </ac:spMkLst>
          </pc:spChg>
          <pc:spChg chg="mod">
            <ac:chgData name="Franziska Händschel" userId="e2149472-3187-4d00-b16a-a19eff6fc04a" providerId="ADAL" clId="{4C916D10-6072-4A46-B201-7A64C50BB7F3}" dt="2023-08-23T10:01:46.646" v="2679" actId="20577"/>
            <ac:spMkLst>
              <pc:docMk/>
              <pc:sldMasterMk cId="2011684619" sldId="2147483663"/>
              <pc:sldLayoutMk cId="750380063" sldId="2147483673"/>
              <ac:spMk id="11" creationId="{D63A0D8E-3F3E-47D8-1690-EE5F5C6F6109}"/>
            </ac:spMkLst>
          </pc:spChg>
          <pc:spChg chg="mod">
            <ac:chgData name="Franziska Händschel" userId="e2149472-3187-4d00-b16a-a19eff6fc04a" providerId="ADAL" clId="{4C916D10-6072-4A46-B201-7A64C50BB7F3}" dt="2023-08-24T11:41:35.903" v="3343"/>
            <ac:spMkLst>
              <pc:docMk/>
              <pc:sldMasterMk cId="2011684619" sldId="2147483663"/>
              <pc:sldLayoutMk cId="750380063" sldId="2147483673"/>
              <ac:spMk id="12" creationId="{9E52C3DC-5D21-624C-E3AD-65F6B88D4A6D}"/>
            </ac:spMkLst>
          </pc:spChg>
          <pc:spChg chg="del mod">
            <ac:chgData name="Franziska Händschel" userId="e2149472-3187-4d00-b16a-a19eff6fc04a" providerId="ADAL" clId="{4C916D10-6072-4A46-B201-7A64C50BB7F3}" dt="2023-08-09T08:48:25.300" v="524" actId="478"/>
            <ac:spMkLst>
              <pc:docMk/>
              <pc:sldMasterMk cId="2011684619" sldId="2147483663"/>
              <pc:sldLayoutMk cId="750380063" sldId="2147483673"/>
              <ac:spMk id="15" creationId="{8FA578E2-30B1-F64B-5A26-3974740B2478}"/>
            </ac:spMkLst>
          </pc:spChg>
          <pc:grpChg chg="del">
            <ac:chgData name="Franziska Händschel" userId="e2149472-3187-4d00-b16a-a19eff6fc04a" providerId="ADAL" clId="{4C916D10-6072-4A46-B201-7A64C50BB7F3}" dt="2023-08-09T08:42:36.150" v="499" actId="478"/>
            <ac:grpSpMkLst>
              <pc:docMk/>
              <pc:sldMasterMk cId="2011684619" sldId="2147483663"/>
              <pc:sldLayoutMk cId="750380063" sldId="2147483673"/>
              <ac:grpSpMk id="3" creationId="{08E363F6-20E5-7376-9CFB-44E76C1EC519}"/>
            </ac:grpSpMkLst>
          </pc:grpChg>
        </pc:sldLayoutChg>
        <pc:sldLayoutChg chg="addSp delSp modSp mod">
          <pc:chgData name="Franziska Händschel" userId="e2149472-3187-4d00-b16a-a19eff6fc04a" providerId="ADAL" clId="{4C916D10-6072-4A46-B201-7A64C50BB7F3}" dt="2023-08-09T08:48:55.899" v="529" actId="6014"/>
          <pc:sldLayoutMkLst>
            <pc:docMk/>
            <pc:sldMasterMk cId="2011684619" sldId="2147483663"/>
            <pc:sldLayoutMk cId="4123628589" sldId="2147483687"/>
          </pc:sldLayoutMkLst>
          <pc:spChg chg="add del mod">
            <ac:chgData name="Franziska Händschel" userId="e2149472-3187-4d00-b16a-a19eff6fc04a" providerId="ADAL" clId="{4C916D10-6072-4A46-B201-7A64C50BB7F3}" dt="2023-08-09T08:48:33.729" v="526" actId="478"/>
            <ac:spMkLst>
              <pc:docMk/>
              <pc:sldMasterMk cId="2011684619" sldId="2147483663"/>
              <pc:sldLayoutMk cId="4123628589" sldId="2147483687"/>
              <ac:spMk id="5" creationId="{17778258-BB4D-EBF8-B565-835055DFBD43}"/>
            </ac:spMkLst>
          </pc:spChg>
          <pc:spChg chg="del">
            <ac:chgData name="Franziska Händschel" userId="e2149472-3187-4d00-b16a-a19eff6fc04a" providerId="ADAL" clId="{4C916D10-6072-4A46-B201-7A64C50BB7F3}" dt="2023-08-09T08:47:36.044" v="516" actId="478"/>
            <ac:spMkLst>
              <pc:docMk/>
              <pc:sldMasterMk cId="2011684619" sldId="2147483663"/>
              <pc:sldLayoutMk cId="4123628589" sldId="2147483687"/>
              <ac:spMk id="7" creationId="{D18FA00E-B66B-6F7B-BA57-84F69FDDC498}"/>
            </ac:spMkLst>
          </pc:spChg>
          <pc:spChg chg="del">
            <ac:chgData name="Franziska Händschel" userId="e2149472-3187-4d00-b16a-a19eff6fc04a" providerId="ADAL" clId="{4C916D10-6072-4A46-B201-7A64C50BB7F3}" dt="2023-08-09T08:42:45.531" v="500" actId="21"/>
            <ac:spMkLst>
              <pc:docMk/>
              <pc:sldMasterMk cId="2011684619" sldId="2147483663"/>
              <pc:sldLayoutMk cId="4123628589" sldId="2147483687"/>
              <ac:spMk id="15" creationId="{D00C822B-AA8D-6A05-42C0-90E5CD5169EB}"/>
            </ac:spMkLst>
          </pc:spChg>
          <pc:grpChg chg="del">
            <ac:chgData name="Franziska Händschel" userId="e2149472-3187-4d00-b16a-a19eff6fc04a" providerId="ADAL" clId="{4C916D10-6072-4A46-B201-7A64C50BB7F3}" dt="2023-08-09T08:42:32.084" v="497" actId="21"/>
            <ac:grpSpMkLst>
              <pc:docMk/>
              <pc:sldMasterMk cId="2011684619" sldId="2147483663"/>
              <pc:sldLayoutMk cId="4123628589" sldId="2147483687"/>
              <ac:grpSpMk id="2" creationId="{67E6B806-EA91-2F19-707C-4C24FEC6C3DB}"/>
            </ac:grpSpMkLst>
          </pc:grpChg>
        </pc:sldLayoutChg>
        <pc:sldLayoutChg chg="addSp delSp modSp del mod">
          <pc:chgData name="Franziska Händschel" userId="e2149472-3187-4d00-b16a-a19eff6fc04a" providerId="ADAL" clId="{4C916D10-6072-4A46-B201-7A64C50BB7F3}" dt="2023-08-09T09:00:42.355" v="530" actId="2696"/>
          <pc:sldLayoutMkLst>
            <pc:docMk/>
            <pc:sldMasterMk cId="2011684619" sldId="2147483663"/>
            <pc:sldLayoutMk cId="1572197645" sldId="2147483688"/>
          </pc:sldLayoutMkLst>
          <pc:spChg chg="add del">
            <ac:chgData name="Franziska Händschel" userId="e2149472-3187-4d00-b16a-a19eff6fc04a" providerId="ADAL" clId="{4C916D10-6072-4A46-B201-7A64C50BB7F3}" dt="2023-08-09T08:46:12.551" v="509" actId="478"/>
            <ac:spMkLst>
              <pc:docMk/>
              <pc:sldMasterMk cId="2011684619" sldId="2147483663"/>
              <pc:sldLayoutMk cId="1572197645" sldId="2147483688"/>
              <ac:spMk id="2" creationId="{19A16195-512A-4A44-C804-2C88B1FE79F3}"/>
            </ac:spMkLst>
          </pc:spChg>
          <pc:spChg chg="add del mod">
            <ac:chgData name="Franziska Händschel" userId="e2149472-3187-4d00-b16a-a19eff6fc04a" providerId="ADAL" clId="{4C916D10-6072-4A46-B201-7A64C50BB7F3}" dt="2023-08-09T08:47:48.522" v="518" actId="478"/>
            <ac:spMkLst>
              <pc:docMk/>
              <pc:sldMasterMk cId="2011684619" sldId="2147483663"/>
              <pc:sldLayoutMk cId="1572197645" sldId="2147483688"/>
              <ac:spMk id="3" creationId="{3D9776CC-E4D7-498A-5F43-66B35ABC9918}"/>
            </ac:spMkLst>
          </pc:spChg>
          <pc:spChg chg="add del mod">
            <ac:chgData name="Franziska Händschel" userId="e2149472-3187-4d00-b16a-a19eff6fc04a" providerId="ADAL" clId="{4C916D10-6072-4A46-B201-7A64C50BB7F3}" dt="2023-08-09T08:48:29.505" v="525" actId="478"/>
            <ac:spMkLst>
              <pc:docMk/>
              <pc:sldMasterMk cId="2011684619" sldId="2147483663"/>
              <pc:sldLayoutMk cId="1572197645" sldId="2147483688"/>
              <ac:spMk id="4" creationId="{0A53536B-684B-7117-F047-92D42355ED4F}"/>
            </ac:spMkLst>
          </pc:spChg>
          <pc:spChg chg="del">
            <ac:chgData name="Franziska Händschel" userId="e2149472-3187-4d00-b16a-a19eff6fc04a" providerId="ADAL" clId="{4C916D10-6072-4A46-B201-7A64C50BB7F3}" dt="2023-08-09T08:47:32.176" v="514" actId="478"/>
            <ac:spMkLst>
              <pc:docMk/>
              <pc:sldMasterMk cId="2011684619" sldId="2147483663"/>
              <pc:sldLayoutMk cId="1572197645" sldId="2147483688"/>
              <ac:spMk id="15" creationId="{8FA578E2-30B1-F64B-5A26-3974740B2478}"/>
            </ac:spMkLst>
          </pc:spChg>
        </pc:sldLayoutChg>
        <pc:sldLayoutChg chg="addSp delSp modSp add del mod modTransition">
          <pc:chgData name="Franziska Händschel" userId="e2149472-3187-4d00-b16a-a19eff6fc04a" providerId="ADAL" clId="{4C916D10-6072-4A46-B201-7A64C50BB7F3}" dt="2023-08-24T11:41:24.626" v="3338" actId="2696"/>
          <pc:sldLayoutMkLst>
            <pc:docMk/>
            <pc:sldMasterMk cId="2011684619" sldId="2147483663"/>
            <pc:sldLayoutMk cId="3280434255" sldId="2147483688"/>
          </pc:sldLayoutMkLst>
          <pc:spChg chg="mod">
            <ac:chgData name="Franziska Händschel" userId="e2149472-3187-4d00-b16a-a19eff6fc04a" providerId="ADAL" clId="{4C916D10-6072-4A46-B201-7A64C50BB7F3}" dt="2023-08-24T07:55:04.044" v="3295" actId="20577"/>
            <ac:spMkLst>
              <pc:docMk/>
              <pc:sldMasterMk cId="2011684619" sldId="2147483663"/>
              <pc:sldLayoutMk cId="3280434255" sldId="2147483688"/>
              <ac:spMk id="11" creationId="{D63A0D8E-3F3E-47D8-1690-EE5F5C6F6109}"/>
            </ac:spMkLst>
          </pc:spChg>
          <pc:spChg chg="mod">
            <ac:chgData name="Franziska Händschel" userId="e2149472-3187-4d00-b16a-a19eff6fc04a" providerId="ADAL" clId="{4C916D10-6072-4A46-B201-7A64C50BB7F3}" dt="2023-08-24T07:55:18.746" v="3325" actId="20577"/>
            <ac:spMkLst>
              <pc:docMk/>
              <pc:sldMasterMk cId="2011684619" sldId="2147483663"/>
              <pc:sldLayoutMk cId="3280434255" sldId="2147483688"/>
              <ac:spMk id="12" creationId="{9E52C3DC-5D21-624C-E3AD-65F6B88D4A6D}"/>
            </ac:spMkLst>
          </pc:spChg>
          <pc:picChg chg="add del mod">
            <ac:chgData name="Franziska Händschel" userId="e2149472-3187-4d00-b16a-a19eff6fc04a" providerId="ADAL" clId="{4C916D10-6072-4A46-B201-7A64C50BB7F3}" dt="2023-08-24T07:55:46.708" v="3337" actId="478"/>
            <ac:picMkLst>
              <pc:docMk/>
              <pc:sldMasterMk cId="2011684619" sldId="2147483663"/>
              <pc:sldLayoutMk cId="3280434255" sldId="2147483688"/>
              <ac:picMk id="2" creationId="{5FA6C466-6A89-6822-9D36-D4C845EB77CE}"/>
            </ac:picMkLst>
          </pc:picChg>
        </pc:sldLayoutChg>
        <pc:sldLayoutChg chg="del">
          <pc:chgData name="Franziska Händschel" userId="e2149472-3187-4d00-b16a-a19eff6fc04a" providerId="ADAL" clId="{4C916D10-6072-4A46-B201-7A64C50BB7F3}" dt="2023-08-09T08:41:04.901" v="492" actId="2696"/>
          <pc:sldLayoutMkLst>
            <pc:docMk/>
            <pc:sldMasterMk cId="2011684619" sldId="2147483663"/>
            <pc:sldLayoutMk cId="38933918" sldId="2147483689"/>
          </pc:sldLayoutMkLst>
        </pc:sldLayoutChg>
        <pc:sldLayoutChg chg="del">
          <pc:chgData name="Franziska Händschel" userId="e2149472-3187-4d00-b16a-a19eff6fc04a" providerId="ADAL" clId="{4C916D10-6072-4A46-B201-7A64C50BB7F3}" dt="2023-08-09T08:41:51.870" v="496" actId="2696"/>
          <pc:sldLayoutMkLst>
            <pc:docMk/>
            <pc:sldMasterMk cId="2011684619" sldId="2147483663"/>
            <pc:sldLayoutMk cId="1788972678" sldId="2147483690"/>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A8562BC-FED0-4D47-8CF0-AF702258E8D4}" type="datetimeFigureOut">
              <a:rPr lang="de-DE" smtClean="0"/>
              <a:t>16.02.2024</a:t>
            </a:fld>
            <a:endParaRPr lang="de-DE"/>
          </a:p>
        </p:txBody>
      </p:sp>
      <p:sp>
        <p:nvSpPr>
          <p:cNvPr id="4" name="Folienbildplatzhalt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49DD0C-C725-4054-8DF9-9761FCFBCE50}" type="slidenum">
              <a:rPr lang="de-DE" smtClean="0"/>
              <a:t>‹Nr.›</a:t>
            </a:fld>
            <a:endParaRPr lang="de-DE"/>
          </a:p>
        </p:txBody>
      </p:sp>
    </p:spTree>
    <p:extLst>
      <p:ext uri="{BB962C8B-B14F-4D97-AF65-F5344CB8AC3E}">
        <p14:creationId xmlns:p14="http://schemas.microsoft.com/office/powerpoint/2010/main" val="3533476042"/>
      </p:ext>
    </p:extLst>
  </p:cSld>
  <p:clrMap bg1="lt1" tx1="dk1" bg2="lt2" tx2="dk2" accent1="accent1" accent2="accent2" accent3="accent3" accent4="accent4" accent5="accent5" accent6="accent6" hlink="hlink" folHlink="folHlink"/>
  <p:notesStyle>
    <a:lvl1pPr marL="0" algn="l" defTabSz="995507" rtl="0" eaLnBrk="1" latinLnBrk="0" hangingPunct="1">
      <a:defRPr sz="1306" kern="1200">
        <a:solidFill>
          <a:schemeClr val="tx1"/>
        </a:solidFill>
        <a:latin typeface="+mn-lt"/>
        <a:ea typeface="+mn-ea"/>
        <a:cs typeface="+mn-cs"/>
      </a:defRPr>
    </a:lvl1pPr>
    <a:lvl2pPr marL="497754" algn="l" defTabSz="995507" rtl="0" eaLnBrk="1" latinLnBrk="0" hangingPunct="1">
      <a:defRPr sz="1306" kern="1200">
        <a:solidFill>
          <a:schemeClr val="tx1"/>
        </a:solidFill>
        <a:latin typeface="+mn-lt"/>
        <a:ea typeface="+mn-ea"/>
        <a:cs typeface="+mn-cs"/>
      </a:defRPr>
    </a:lvl2pPr>
    <a:lvl3pPr marL="995507" algn="l" defTabSz="995507" rtl="0" eaLnBrk="1" latinLnBrk="0" hangingPunct="1">
      <a:defRPr sz="1306" kern="1200">
        <a:solidFill>
          <a:schemeClr val="tx1"/>
        </a:solidFill>
        <a:latin typeface="+mn-lt"/>
        <a:ea typeface="+mn-ea"/>
        <a:cs typeface="+mn-cs"/>
      </a:defRPr>
    </a:lvl3pPr>
    <a:lvl4pPr marL="1493261" algn="l" defTabSz="995507" rtl="0" eaLnBrk="1" latinLnBrk="0" hangingPunct="1">
      <a:defRPr sz="1306" kern="1200">
        <a:solidFill>
          <a:schemeClr val="tx1"/>
        </a:solidFill>
        <a:latin typeface="+mn-lt"/>
        <a:ea typeface="+mn-ea"/>
        <a:cs typeface="+mn-cs"/>
      </a:defRPr>
    </a:lvl4pPr>
    <a:lvl5pPr marL="1991015" algn="l" defTabSz="995507" rtl="0" eaLnBrk="1" latinLnBrk="0" hangingPunct="1">
      <a:defRPr sz="1306" kern="1200">
        <a:solidFill>
          <a:schemeClr val="tx1"/>
        </a:solidFill>
        <a:latin typeface="+mn-lt"/>
        <a:ea typeface="+mn-ea"/>
        <a:cs typeface="+mn-cs"/>
      </a:defRPr>
    </a:lvl5pPr>
    <a:lvl6pPr marL="2488768" algn="l" defTabSz="995507" rtl="0" eaLnBrk="1" latinLnBrk="0" hangingPunct="1">
      <a:defRPr sz="1306" kern="1200">
        <a:solidFill>
          <a:schemeClr val="tx1"/>
        </a:solidFill>
        <a:latin typeface="+mn-lt"/>
        <a:ea typeface="+mn-ea"/>
        <a:cs typeface="+mn-cs"/>
      </a:defRPr>
    </a:lvl6pPr>
    <a:lvl7pPr marL="2986522" algn="l" defTabSz="995507" rtl="0" eaLnBrk="1" latinLnBrk="0" hangingPunct="1">
      <a:defRPr sz="1306" kern="1200">
        <a:solidFill>
          <a:schemeClr val="tx1"/>
        </a:solidFill>
        <a:latin typeface="+mn-lt"/>
        <a:ea typeface="+mn-ea"/>
        <a:cs typeface="+mn-cs"/>
      </a:defRPr>
    </a:lvl7pPr>
    <a:lvl8pPr marL="3484275" algn="l" defTabSz="995507" rtl="0" eaLnBrk="1" latinLnBrk="0" hangingPunct="1">
      <a:defRPr sz="1306" kern="1200">
        <a:solidFill>
          <a:schemeClr val="tx1"/>
        </a:solidFill>
        <a:latin typeface="+mn-lt"/>
        <a:ea typeface="+mn-ea"/>
        <a:cs typeface="+mn-cs"/>
      </a:defRPr>
    </a:lvl8pPr>
    <a:lvl9pPr marL="3982029" algn="l" defTabSz="995507" rtl="0" eaLnBrk="1" latinLnBrk="0" hangingPunct="1">
      <a:defRPr sz="1306"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FAS-2.1 Titel">
    <p:spTree>
      <p:nvGrpSpPr>
        <p:cNvPr id="1" name=""/>
        <p:cNvGrpSpPr/>
        <p:nvPr/>
      </p:nvGrpSpPr>
      <p:grpSpPr>
        <a:xfrm>
          <a:off x="0" y="0"/>
          <a:ext cx="0" cy="0"/>
          <a:chOff x="0" y="0"/>
          <a:chExt cx="0" cy="0"/>
        </a:xfrm>
      </p:grpSpPr>
      <p:sp>
        <p:nvSpPr>
          <p:cNvPr id="11" name="Textfeld 10">
            <a:extLst>
              <a:ext uri="{FF2B5EF4-FFF2-40B4-BE49-F238E27FC236}">
                <a16:creationId xmlns:a16="http://schemas.microsoft.com/office/drawing/2014/main" id="{D63A0D8E-3F3E-47D8-1690-EE5F5C6F6109}"/>
              </a:ext>
            </a:extLst>
          </p:cNvPr>
          <p:cNvSpPr txBox="1"/>
          <p:nvPr userDrawn="1"/>
        </p:nvSpPr>
        <p:spPr>
          <a:xfrm rot="21041047">
            <a:off x="849985" y="1417158"/>
            <a:ext cx="6346256" cy="690189"/>
          </a:xfrm>
          <a:prstGeom prst="rect">
            <a:avLst/>
          </a:prstGeom>
          <a:solidFill>
            <a:schemeClr val="accent6"/>
          </a:solidFill>
        </p:spPr>
        <p:txBody>
          <a:bodyPr wrap="square" lIns="116567" rIns="116567"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de-DE" sz="3885" b="1" dirty="0">
                <a:solidFill>
                  <a:srgbClr val="FFFFFF"/>
                </a:solidFill>
                <a:latin typeface="Helvetica" panose="020B0604020202020204" pitchFamily="34" charset="0"/>
                <a:cs typeface="Helvetica" panose="020B0604020202020204" pitchFamily="34" charset="0"/>
              </a:rPr>
              <a:t>Ausbildung finanzieren</a:t>
            </a:r>
          </a:p>
        </p:txBody>
      </p:sp>
      <p:sp>
        <p:nvSpPr>
          <p:cNvPr id="12" name="Textfeld 11">
            <a:extLst>
              <a:ext uri="{FF2B5EF4-FFF2-40B4-BE49-F238E27FC236}">
                <a16:creationId xmlns:a16="http://schemas.microsoft.com/office/drawing/2014/main" id="{9E52C3DC-5D21-624C-E3AD-65F6B88D4A6D}"/>
              </a:ext>
            </a:extLst>
          </p:cNvPr>
          <p:cNvSpPr txBox="1"/>
          <p:nvPr userDrawn="1"/>
        </p:nvSpPr>
        <p:spPr>
          <a:xfrm rot="21035794">
            <a:off x="1116503" y="2124195"/>
            <a:ext cx="6207267" cy="719964"/>
          </a:xfrm>
          <a:prstGeom prst="rect">
            <a:avLst/>
          </a:prstGeom>
          <a:noFill/>
        </p:spPr>
        <p:txBody>
          <a:bodyPr wrap="square" rtlCol="0">
            <a:noAutofit/>
          </a:bodyPr>
          <a:lstStyle/>
          <a:p>
            <a:pPr algn="r"/>
            <a:r>
              <a:rPr lang="de-DE" sz="3238" b="1" dirty="0">
                <a:latin typeface="Helvetica" panose="020B0604020202020204" pitchFamily="34" charset="0"/>
                <a:cs typeface="Helvetica" panose="020B0604020202020204" pitchFamily="34" charset="0"/>
              </a:rPr>
              <a:t>Deine Möglichkeiten</a:t>
            </a:r>
            <a:br>
              <a:rPr kumimoji="0" lang="de-DE" sz="3238" b="1" i="0" u="none" strike="noStrike" kern="1200" cap="none" spc="0" normalizeH="0" baseline="0" noProof="0" dirty="0">
                <a:ln>
                  <a:noFill/>
                </a:ln>
                <a:solidFill>
                  <a:srgbClr val="243039"/>
                </a:solidFill>
                <a:effectLst/>
                <a:uLnTx/>
                <a:uFillTx/>
                <a:latin typeface="Helvetica" panose="020B0604020202020204" pitchFamily="34" charset="0"/>
                <a:ea typeface="+mn-ea"/>
                <a:cs typeface="Helvetica" panose="020B0604020202020204" pitchFamily="34" charset="0"/>
              </a:rPr>
            </a:br>
            <a:r>
              <a:rPr kumimoji="0" lang="de-DE" sz="1727" b="0" i="0" u="none" strike="noStrike" kern="1200" cap="none" spc="0" normalizeH="0" baseline="0" noProof="0" dirty="0">
                <a:ln>
                  <a:noFill/>
                </a:ln>
                <a:solidFill>
                  <a:srgbClr val="243039"/>
                </a:solidFill>
                <a:effectLst/>
                <a:uLnTx/>
                <a:uFillTx/>
                <a:latin typeface="Helvetica" panose="020B0604020202020204" pitchFamily="34" charset="0"/>
                <a:ea typeface="+mn-ea"/>
                <a:cs typeface="Helvetica" panose="020B0604020202020204" pitchFamily="34" charset="0"/>
              </a:rPr>
              <a:t>Stand: 01/2024</a:t>
            </a:r>
            <a:endParaRPr lang="de-DE" sz="3238" b="1" dirty="0">
              <a:latin typeface="Helvetica" panose="020B0604020202020204" pitchFamily="34" charset="0"/>
              <a:cs typeface="Helvetica" panose="020B0604020202020204" pitchFamily="34" charset="0"/>
            </a:endParaRPr>
          </a:p>
        </p:txBody>
      </p:sp>
      <p:pic>
        <p:nvPicPr>
          <p:cNvPr id="8" name="Grafik 7" descr="Ein Bild, das Kinderkunst, Design, Darstellung enthält.&#10;&#10;Automatisch generierte Beschreibung">
            <a:extLst>
              <a:ext uri="{FF2B5EF4-FFF2-40B4-BE49-F238E27FC236}">
                <a16:creationId xmlns:a16="http://schemas.microsoft.com/office/drawing/2014/main" id="{74650149-C744-1B76-9D63-57AA5CE917E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97487" y="1582821"/>
            <a:ext cx="2091107" cy="1474199"/>
          </a:xfrm>
          <a:prstGeom prst="rect">
            <a:avLst/>
          </a:prstGeom>
        </p:spPr>
      </p:pic>
    </p:spTree>
    <p:extLst>
      <p:ext uri="{BB962C8B-B14F-4D97-AF65-F5344CB8AC3E}">
        <p14:creationId xmlns:p14="http://schemas.microsoft.com/office/powerpoint/2010/main" val="2923044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FAS-2.1 1-23/23">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519318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sv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Freihandform: Form 9">
            <a:extLst>
              <a:ext uri="{FF2B5EF4-FFF2-40B4-BE49-F238E27FC236}">
                <a16:creationId xmlns:a16="http://schemas.microsoft.com/office/drawing/2014/main" id="{9BE990BF-2BBA-2108-C415-EB3D32968F97}"/>
              </a:ext>
            </a:extLst>
          </p:cNvPr>
          <p:cNvSpPr/>
          <p:nvPr userDrawn="1"/>
        </p:nvSpPr>
        <p:spPr>
          <a:xfrm flipH="1">
            <a:off x="0" y="7399865"/>
            <a:ext cx="4169277" cy="3291948"/>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Helvetica" panose="020B0604020202020204" pitchFamily="34" charset="0"/>
              <a:ea typeface="Inter" panose="020B0502030000000004" pitchFamily="34" charset="0"/>
              <a:cs typeface="Helvetica" panose="020B0604020202020204" pitchFamily="34" charset="0"/>
            </a:endParaRPr>
          </a:p>
        </p:txBody>
      </p:sp>
      <p:sp>
        <p:nvSpPr>
          <p:cNvPr id="14" name="Rechteck: abgerundete Ecken 13">
            <a:extLst>
              <a:ext uri="{FF2B5EF4-FFF2-40B4-BE49-F238E27FC236}">
                <a16:creationId xmlns:a16="http://schemas.microsoft.com/office/drawing/2014/main" id="{1FEA85CD-BE5B-B9F9-D353-CAD7F01E1461}"/>
              </a:ext>
            </a:extLst>
          </p:cNvPr>
          <p:cNvSpPr/>
          <p:nvPr userDrawn="1"/>
        </p:nvSpPr>
        <p:spPr>
          <a:xfrm>
            <a:off x="5517598" y="389629"/>
            <a:ext cx="1244925" cy="355969"/>
          </a:xfrm>
          <a:prstGeom prst="roundRect">
            <a:avLst>
              <a:gd name="adj" fmla="val 50000"/>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tx1"/>
                </a:solidFill>
                <a:latin typeface="Helvetica" panose="020B0604020202020204" pitchFamily="34" charset="0"/>
                <a:cs typeface="Helvetica" panose="020B0604020202020204" pitchFamily="34" charset="0"/>
              </a:rPr>
              <a:t>FAS-2.1 </a:t>
            </a:r>
            <a:fld id="{93426455-552E-4C79-8967-4579939C66B4}" type="slidenum">
              <a:rPr lang="de-DE" sz="1200" smtClean="0">
                <a:solidFill>
                  <a:schemeClr val="tx1"/>
                </a:solidFill>
                <a:latin typeface="Helvetica" panose="020B0604020202020204" pitchFamily="34" charset="0"/>
                <a:cs typeface="Helvetica" panose="020B0604020202020204" pitchFamily="34" charset="0"/>
              </a:rPr>
              <a:pPr/>
              <a:t>‹Nr.›</a:t>
            </a:fld>
            <a:r>
              <a:rPr lang="de-DE" sz="1200" dirty="0">
                <a:solidFill>
                  <a:schemeClr val="tx1"/>
                </a:solidFill>
                <a:latin typeface="Helvetica" panose="020B0604020202020204" pitchFamily="34" charset="0"/>
                <a:cs typeface="Helvetica" panose="020B0604020202020204" pitchFamily="34" charset="0"/>
              </a:rPr>
              <a:t>/23</a:t>
            </a:r>
          </a:p>
        </p:txBody>
      </p:sp>
      <p:grpSp>
        <p:nvGrpSpPr>
          <p:cNvPr id="15" name="Gruppieren 14">
            <a:extLst>
              <a:ext uri="{FF2B5EF4-FFF2-40B4-BE49-F238E27FC236}">
                <a16:creationId xmlns:a16="http://schemas.microsoft.com/office/drawing/2014/main" id="{AD114E0A-86E0-2F1A-447C-63D813464E30}"/>
              </a:ext>
            </a:extLst>
          </p:cNvPr>
          <p:cNvGrpSpPr>
            <a:grpSpLocks/>
          </p:cNvGrpSpPr>
          <p:nvPr userDrawn="1"/>
        </p:nvGrpSpPr>
        <p:grpSpPr>
          <a:xfrm rot="16200000">
            <a:off x="6498246" y="9411823"/>
            <a:ext cx="1069511" cy="253546"/>
            <a:chOff x="4740892" y="3380559"/>
            <a:chExt cx="716795" cy="169928"/>
          </a:xfrm>
        </p:grpSpPr>
        <p:pic>
          <p:nvPicPr>
            <p:cNvPr id="16" name="Grafik 15">
              <a:extLst>
                <a:ext uri="{FF2B5EF4-FFF2-40B4-BE49-F238E27FC236}">
                  <a16:creationId xmlns:a16="http://schemas.microsoft.com/office/drawing/2014/main" id="{448B7F33-E64D-1B7C-C70B-077C579FCA3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842151" y="3420042"/>
              <a:ext cx="615536" cy="90000"/>
            </a:xfrm>
            <a:prstGeom prst="rect">
              <a:avLst/>
            </a:prstGeom>
          </p:spPr>
        </p:pic>
        <p:sp>
          <p:nvSpPr>
            <p:cNvPr id="17" name="Textfeld 16">
              <a:extLst>
                <a:ext uri="{FF2B5EF4-FFF2-40B4-BE49-F238E27FC236}">
                  <a16:creationId xmlns:a16="http://schemas.microsoft.com/office/drawing/2014/main" id="{A5E9D662-6F4D-C083-3E92-697B81560774}"/>
                </a:ext>
              </a:extLst>
            </p:cNvPr>
            <p:cNvSpPr txBox="1">
              <a:spLocks/>
            </p:cNvSpPr>
            <p:nvPr/>
          </p:nvSpPr>
          <p:spPr>
            <a:xfrm>
              <a:off x="4740892" y="3380559"/>
              <a:ext cx="526843" cy="169928"/>
            </a:xfrm>
            <a:prstGeom prst="rect">
              <a:avLst/>
            </a:prstGeom>
            <a:noFill/>
          </p:spPr>
          <p:txBody>
            <a:bodyPr wrap="square" lIns="0" tIns="49347" rIns="98694" bIns="49347" rtlCol="0" anchor="t">
              <a:spAutoFit/>
            </a:bodyPr>
            <a:lstStyle/>
            <a:p>
              <a:r>
                <a:rPr lang="de-DE" sz="1000" dirty="0">
                  <a:solidFill>
                    <a:schemeClr val="bg2">
                      <a:lumMod val="75000"/>
                    </a:schemeClr>
                  </a:solidFill>
                  <a:latin typeface="helvetica"/>
                  <a:ea typeface="Inter" panose="020B0502030000000004" pitchFamily="34" charset="0"/>
                  <a:cs typeface="Inter" panose="020B0502030000000004" pitchFamily="34" charset="0"/>
                </a:rPr>
                <a:t>© </a:t>
              </a:r>
              <a:endParaRPr lang="de-DE" sz="1000" dirty="0">
                <a:solidFill>
                  <a:schemeClr val="bg2">
                    <a:lumMod val="75000"/>
                  </a:schemeClr>
                </a:solidFill>
                <a:latin typeface="helvetica"/>
                <a:cs typeface="helvetica"/>
              </a:endParaRPr>
            </a:p>
          </p:txBody>
        </p:sp>
      </p:grpSp>
    </p:spTree>
    <p:extLst>
      <p:ext uri="{BB962C8B-B14F-4D97-AF65-F5344CB8AC3E}">
        <p14:creationId xmlns:p14="http://schemas.microsoft.com/office/powerpoint/2010/main" val="3560936876"/>
      </p:ext>
    </p:extLst>
  </p:cSld>
  <p:clrMap bg1="lt1" tx1="dk1" bg2="lt2" tx2="dk2" accent1="accent1" accent2="accent2" accent3="accent3" accent4="accent4" accent5="accent5" accent6="accent6" hlink="hlink" folHlink="folHlink"/>
  <p:sldLayoutIdLst>
    <p:sldLayoutId id="2147483700" r:id="rId1"/>
    <p:sldLayoutId id="2147483701" r:id="rId2"/>
  </p:sldLayoutIdLst>
  <p:hf hdr="0" ftr="0" dt="0"/>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finanztip.de/nebenjob/" TargetMode="External"/><Relationship Id="rId7" Type="http://schemas.openxmlformats.org/officeDocument/2006/relationships/image" Target="../media/image13.png"/><Relationship Id="rId2" Type="http://schemas.openxmlformats.org/officeDocument/2006/relationships/hyperlink" Target="https://www.minijob-zentrale.de/" TargetMode="Externa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5.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bit.ly/3DJ4ioR" TargetMode="External"/><Relationship Id="rId7" Type="http://schemas.openxmlformats.org/officeDocument/2006/relationships/image" Target="../media/image15.png"/><Relationship Id="rId2" Type="http://schemas.openxmlformats.org/officeDocument/2006/relationships/hyperlink" Target="https://bit.ly/3qqItHx" TargetMode="Externa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14.pn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finanztip.de/unterhalt-volljaehrige-kinder/" TargetMode="Externa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bit.ly/45lhw78" TargetMode="Externa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hyperlink" Target="https://www.finanztip.de/kindergeld/" TargetMode="Externa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finanztip.de/waisenrente/" TargetMode="External"/><Relationship Id="rId7" Type="http://schemas.openxmlformats.org/officeDocument/2006/relationships/image" Target="../media/image19.png"/><Relationship Id="rId2" Type="http://schemas.openxmlformats.org/officeDocument/2006/relationships/hyperlink" Target="https://bit.ly/3ONKEye" TargetMode="Externa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18.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bit.ly/3ODY1Rn"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www.finanztip.de/wohngeld/" TargetMode="External"/><Relationship Id="rId7" Type="http://schemas.openxmlformats.org/officeDocument/2006/relationships/image" Target="../media/image21.png"/><Relationship Id="rId2" Type="http://schemas.openxmlformats.org/officeDocument/2006/relationships/hyperlink" Target="https://bit.ly/3ONQijL" TargetMode="Externa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5.pn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2" Type="http://schemas.openxmlformats.org/officeDocument/2006/relationships/hyperlink" Target="https://www.finanztip.de/duesseldorfer-tabelle/"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s://bit.ly/3qn3e6Z"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brutto-netto-rechner.info/" TargetMode="Externa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hyperlink" Target="https://bit.ly/3DOI98K" TargetMode="Externa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bit.ly/3s0sPmP" TargetMode="Externa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hyperlink" Target="https://bit.ly/47lb01Q" TargetMode="External"/><Relationship Id="rId7" Type="http://schemas.openxmlformats.org/officeDocument/2006/relationships/image" Target="../media/image8.png"/><Relationship Id="rId2" Type="http://schemas.openxmlformats.org/officeDocument/2006/relationships/hyperlink" Target="https://bit.ly/3qg72XM" TargetMode="External"/><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image" Target="../media/image5.png"/><Relationship Id="rId5" Type="http://schemas.openxmlformats.org/officeDocument/2006/relationships/hyperlink" Target="https://www.finanztip.de/bafoeg/" TargetMode="External"/><Relationship Id="rId10" Type="http://schemas.openxmlformats.org/officeDocument/2006/relationships/image" Target="../media/image11.png"/><Relationship Id="rId4" Type="http://schemas.openxmlformats.org/officeDocument/2006/relationships/hyperlink" Target="https://www.bafoeg-rechner.de/Rechner/" TargetMode="External"/><Relationship Id="rId9"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0FC0CE27-0A34-88F7-0BA9-49A58297D49E}"/>
              </a:ext>
            </a:extLst>
          </p:cNvPr>
          <p:cNvSpPr txBox="1"/>
          <p:nvPr/>
        </p:nvSpPr>
        <p:spPr>
          <a:xfrm>
            <a:off x="742482" y="3663350"/>
            <a:ext cx="6074711" cy="6647078"/>
          </a:xfrm>
          <a:prstGeom prst="rect">
            <a:avLst/>
          </a:prstGeom>
          <a:noFill/>
        </p:spPr>
        <p:txBody>
          <a:bodyPr wrap="square" lIns="0" tIns="194279" rIns="0" bIns="194279" anchor="b">
            <a:spAutoFit/>
          </a:bodyPr>
          <a:lstStyle/>
          <a:p>
            <a:pPr>
              <a:lnSpc>
                <a:spcPct val="107000"/>
              </a:lnSpc>
              <a:spcAft>
                <a:spcPts val="863"/>
              </a:spcAft>
            </a:pPr>
            <a:r>
              <a:rPr lang="de-DE" sz="1727" b="1" kern="100" dirty="0">
                <a:solidFill>
                  <a:schemeClr val="accent6"/>
                </a:solidFill>
                <a:latin typeface="helvetica" panose="020B0604020202020204" pitchFamily="34" charset="0"/>
                <a:ea typeface="Calibri" panose="020F0502020204030204" pitchFamily="34" charset="0"/>
                <a:cs typeface="helvetica" panose="020B0604020202020204" pitchFamily="34" charset="0"/>
              </a:rPr>
              <a:t>„Lehrjahre sind keine Herrenjahre.“ </a:t>
            </a:r>
          </a:p>
          <a:p>
            <a:pPr>
              <a:lnSpc>
                <a:spcPct val="107000"/>
              </a:lnSpc>
              <a:spcAft>
                <a:spcPts val="863"/>
              </a:spcAft>
            </a:pPr>
            <a:endParaRPr lang="de-DE" sz="1727" b="1" kern="100" dirty="0">
              <a:solidFill>
                <a:schemeClr val="accent6"/>
              </a:solidFill>
              <a:latin typeface="helvetica" panose="020B0604020202020204" pitchFamily="34" charset="0"/>
              <a:ea typeface="Calibri" panose="020F0502020204030204" pitchFamily="34" charset="0"/>
              <a:cs typeface="helvetica" panose="020B0604020202020204" pitchFamily="34" charset="0"/>
            </a:endParaRPr>
          </a:p>
          <a:p>
            <a:pPr>
              <a:lnSpc>
                <a:spcPct val="107000"/>
              </a:lnSpc>
              <a:spcAft>
                <a:spcPts val="863"/>
              </a:spcAft>
            </a:pPr>
            <a:r>
              <a:rPr lang="de-DE" sz="1511" kern="100" dirty="0">
                <a:latin typeface="helvetica" panose="020B0604020202020204" pitchFamily="34" charset="0"/>
                <a:ea typeface="Calibri" panose="020F0502020204030204" pitchFamily="34" charset="0"/>
                <a:cs typeface="helvetica" panose="020B0604020202020204" pitchFamily="34" charset="0"/>
              </a:rPr>
              <a:t>Diesen Spruch hast du sicher schon einmal gehört. Von Auszubildenden wird gern erwartet, dass sie sich in Bescheidenheit üben – und zwar nicht nur, wenn es um die Übernahme unliebsamer und wenig anspruchsvoller Aufgaben geht. </a:t>
            </a:r>
            <a:br>
              <a:rPr lang="de-DE" sz="1511" kern="100" dirty="0">
                <a:latin typeface="helvetica" panose="020B0604020202020204" pitchFamily="34" charset="0"/>
                <a:ea typeface="Calibri" panose="020F0502020204030204" pitchFamily="34" charset="0"/>
                <a:cs typeface="helvetica" panose="020B0604020202020204" pitchFamily="34" charset="0"/>
              </a:rPr>
            </a:br>
            <a:br>
              <a:rPr lang="de-DE" sz="1511" kern="100" dirty="0">
                <a:latin typeface="helvetica" panose="020B0604020202020204" pitchFamily="34" charset="0"/>
                <a:ea typeface="Calibri" panose="020F0502020204030204" pitchFamily="34" charset="0"/>
                <a:cs typeface="helvetica" panose="020B0604020202020204" pitchFamily="34" charset="0"/>
              </a:rPr>
            </a:br>
            <a:r>
              <a:rPr lang="de-DE" sz="1511" kern="100" dirty="0">
                <a:latin typeface="helvetica" panose="020B0604020202020204" pitchFamily="34" charset="0"/>
                <a:ea typeface="Calibri" panose="020F0502020204030204" pitchFamily="34" charset="0"/>
                <a:cs typeface="helvetica" panose="020B0604020202020204" pitchFamily="34" charset="0"/>
              </a:rPr>
              <a:t>Auch beim Geld musst du dich einschränken. Doch damit bist du nicht allein. Die wenigsten von uns leben während ihrer Ausbildung in Saus und Braus. </a:t>
            </a:r>
            <a:br>
              <a:rPr lang="de-DE" sz="1511" kern="100" dirty="0">
                <a:latin typeface="helvetica" panose="020B0604020202020204" pitchFamily="34" charset="0"/>
                <a:ea typeface="Calibri" panose="020F0502020204030204" pitchFamily="34" charset="0"/>
                <a:cs typeface="helvetica" panose="020B0604020202020204" pitchFamily="34" charset="0"/>
              </a:rPr>
            </a:br>
            <a:br>
              <a:rPr lang="de-DE" sz="1511" kern="100" dirty="0">
                <a:latin typeface="helvetica" panose="020B0604020202020204" pitchFamily="34" charset="0"/>
                <a:ea typeface="Calibri" panose="020F0502020204030204" pitchFamily="34" charset="0"/>
                <a:cs typeface="helvetica" panose="020B0604020202020204" pitchFamily="34" charset="0"/>
              </a:rPr>
            </a:br>
            <a:r>
              <a:rPr lang="de-DE" sz="1511" kern="100" dirty="0">
                <a:latin typeface="helvetica" panose="020B0604020202020204" pitchFamily="34" charset="0"/>
                <a:ea typeface="Calibri" panose="020F0502020204030204" pitchFamily="34" charset="0"/>
                <a:cs typeface="helvetica" panose="020B0604020202020204" pitchFamily="34" charset="0"/>
              </a:rPr>
              <a:t>Wie du als „Azubi“ oder „Azubine“ trotzdem gut über die Runden kommst, erfährst du in dieser Broschüre. Sie verrät dir nicht nur, mit welchem Ausbildungsgehalt du rechnen kannst (oder ob du überhaupt eines bekommst), sondern auch, wie du deine monatlichen Einnahmen aufbessern kannst.</a:t>
            </a:r>
            <a:br>
              <a:rPr lang="de-DE" sz="1511" kern="100" dirty="0">
                <a:latin typeface="helvetica" panose="020B0604020202020204" pitchFamily="34" charset="0"/>
                <a:ea typeface="Calibri" panose="020F0502020204030204" pitchFamily="34" charset="0"/>
                <a:cs typeface="helvetica" panose="020B0604020202020204" pitchFamily="34" charset="0"/>
              </a:rPr>
            </a:br>
            <a:br>
              <a:rPr lang="de-DE" sz="1511" kern="100" dirty="0">
                <a:latin typeface="helvetica" panose="020B0604020202020204" pitchFamily="34" charset="0"/>
                <a:ea typeface="Calibri" panose="020F0502020204030204" pitchFamily="34" charset="0"/>
                <a:cs typeface="helvetica" panose="020B0604020202020204" pitchFamily="34" charset="0"/>
              </a:rPr>
            </a:br>
            <a:r>
              <a:rPr lang="de-DE" sz="1511" kern="100" dirty="0">
                <a:latin typeface="helvetica" panose="020B0604020202020204" pitchFamily="34" charset="0"/>
                <a:ea typeface="Calibri" panose="020F0502020204030204" pitchFamily="34" charset="0"/>
                <a:cs typeface="helvetica" panose="020B0604020202020204" pitchFamily="34" charset="0"/>
              </a:rPr>
              <a:t>Für die Zeit nach der Schule findest du hier auch die zuständigen Stellen und Ansprechpartner, an die du dich wenden kannst, wenn es um Fragen oder die Beantragung von Fördermitteln geht.</a:t>
            </a:r>
            <a:br>
              <a:rPr lang="de-DE" sz="1511" kern="100" dirty="0">
                <a:latin typeface="helvetica" panose="020B0604020202020204" pitchFamily="34" charset="0"/>
                <a:ea typeface="Calibri" panose="020F0502020204030204" pitchFamily="34" charset="0"/>
                <a:cs typeface="helvetica" panose="020B0604020202020204" pitchFamily="34" charset="0"/>
              </a:rPr>
            </a:br>
            <a:br>
              <a:rPr lang="de-DE" sz="1511" kern="100" dirty="0">
                <a:latin typeface="helvetica" panose="020B0604020202020204" pitchFamily="34" charset="0"/>
                <a:ea typeface="Calibri" panose="020F0502020204030204" pitchFamily="34" charset="0"/>
                <a:cs typeface="helvetica" panose="020B0604020202020204" pitchFamily="34" charset="0"/>
              </a:rPr>
            </a:br>
            <a:r>
              <a:rPr lang="de-DE" sz="1511" i="1" kern="100" dirty="0">
                <a:latin typeface="helvetica" panose="020B0604020202020204" pitchFamily="34" charset="0"/>
                <a:ea typeface="Calibri" panose="020F0502020204030204" pitchFamily="34" charset="0"/>
                <a:cs typeface="helvetica" panose="020B0604020202020204" pitchFamily="34" charset="0"/>
              </a:rPr>
              <a:t>Zwei Hinweise vorab: 1. Begriffe, die </a:t>
            </a:r>
            <a:r>
              <a:rPr lang="de-DE" sz="1511" i="1" kern="100" dirty="0">
                <a:highlight>
                  <a:srgbClr val="6FEECE"/>
                </a:highlight>
                <a:latin typeface="helvetica" panose="020B0604020202020204" pitchFamily="34" charset="0"/>
                <a:ea typeface="Calibri" panose="020F0502020204030204" pitchFamily="34" charset="0"/>
                <a:cs typeface="helvetica" panose="020B0604020202020204" pitchFamily="34" charset="0"/>
              </a:rPr>
              <a:t>farblich markiert</a:t>
            </a:r>
            <a:r>
              <a:rPr lang="de-DE" sz="1511" i="1" kern="100" dirty="0">
                <a:latin typeface="helvetica" panose="020B0604020202020204" pitchFamily="34" charset="0"/>
                <a:ea typeface="Calibri" panose="020F0502020204030204" pitchFamily="34" charset="0"/>
                <a:cs typeface="helvetica" panose="020B0604020202020204" pitchFamily="34" charset="0"/>
              </a:rPr>
              <a:t> sind, kannst du im Glossar nachschlagen. 2. Komplizierte Links haben wir mit bit.ly abgekürzt, damit du sie leichter abtippen kannst, falls nötig.</a:t>
            </a:r>
          </a:p>
        </p:txBody>
      </p:sp>
    </p:spTree>
    <p:extLst>
      <p:ext uri="{BB962C8B-B14F-4D97-AF65-F5344CB8AC3E}">
        <p14:creationId xmlns:p14="http://schemas.microsoft.com/office/powerpoint/2010/main" val="39071180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A107FF52-19EF-9877-90D5-E3705EE4558A}"/>
              </a:ext>
            </a:extLst>
          </p:cNvPr>
          <p:cNvSpPr txBox="1"/>
          <p:nvPr/>
        </p:nvSpPr>
        <p:spPr>
          <a:xfrm>
            <a:off x="743259" y="3429129"/>
            <a:ext cx="6073157" cy="7034490"/>
          </a:xfrm>
          <a:prstGeom prst="rect">
            <a:avLst/>
          </a:prstGeom>
          <a:noFill/>
        </p:spPr>
        <p:txBody>
          <a:bodyPr wrap="square" lIns="0" rIns="0">
            <a:spAutoFit/>
          </a:bodyPr>
          <a:lstStyle/>
          <a:p>
            <a:pPr defTabSz="493456">
              <a:defRPr/>
            </a:pPr>
            <a:r>
              <a:rPr lang="de-DE" sz="1727" b="1" dirty="0">
                <a:solidFill>
                  <a:schemeClr val="accent6"/>
                </a:solidFill>
                <a:latin typeface="Helvetica" panose="020B0604020202020204" pitchFamily="34" charset="0"/>
                <a:cs typeface="Helvetica" panose="020B0604020202020204" pitchFamily="34" charset="0"/>
              </a:rPr>
              <a:t>Was? </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Um dein Einkommen während der Ausbildung aufzubessern, kannst du auch einem Nebenjob nachgehen. Das kann auch eng mit deiner Ausbildung verknüpft sein: So kannst du beispielsweise einen </a:t>
            </a:r>
            <a:r>
              <a:rPr lang="de-DE" sz="1511" dirty="0">
                <a:solidFill>
                  <a:srgbClr val="000000"/>
                </a:solidFill>
                <a:highlight>
                  <a:srgbClr val="6FEECE"/>
                </a:highlight>
                <a:latin typeface="Helvetica" panose="020B0604020202020204" pitchFamily="34" charset="0"/>
                <a:cs typeface="Helvetica" panose="020B0604020202020204" pitchFamily="34" charset="0"/>
              </a:rPr>
              <a:t>Minijob</a:t>
            </a:r>
            <a:r>
              <a:rPr lang="de-DE" sz="1511" dirty="0">
                <a:solidFill>
                  <a:srgbClr val="000000"/>
                </a:solidFill>
                <a:latin typeface="Helvetica" panose="020B0604020202020204" pitchFamily="34" charset="0"/>
                <a:cs typeface="Helvetica" panose="020B0604020202020204" pitchFamily="34" charset="0"/>
              </a:rPr>
              <a:t> in deinem Ausbildungsbetrieb aufnehmen. Auch bei einer schulischen Ausbildung kannst du dir mit einem Nebenjob zusätzlich zum Geld auch praktische Erfahrung in deinem Bereich erarbeiten.</a:t>
            </a:r>
          </a:p>
          <a:p>
            <a:endParaRPr lang="de-DE" sz="1511" b="1" dirty="0">
              <a:solidFill>
                <a:srgbClr val="000000"/>
              </a:solidFill>
              <a:latin typeface="Helvetica" panose="020B0604020202020204" pitchFamily="34" charset="0"/>
              <a:cs typeface="Helvetica" panose="020B0604020202020204" pitchFamily="34" charset="0"/>
            </a:endParaRPr>
          </a:p>
          <a:p>
            <a:pPr defTabSz="493456">
              <a:defRPr/>
            </a:pPr>
            <a:r>
              <a:rPr lang="de-DE" sz="1727" b="1" dirty="0">
                <a:solidFill>
                  <a:schemeClr val="accent6"/>
                </a:solidFill>
                <a:latin typeface="Helvetica" panose="020B0604020202020204" pitchFamily="34" charset="0"/>
                <a:cs typeface="Helvetica" panose="020B0604020202020204" pitchFamily="34" charset="0"/>
              </a:rPr>
              <a:t>Für wen? </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Ein Nebenjob kommt für alle Auszubildenden infrage, die die Zeit dafür finden und je nach Job auch die nötigen Fähigkeiten mitbringen. Auf einen Nebenjob musst du dich bewerben – und beim potentiellen Arbeitgeber punkten können. </a:t>
            </a:r>
          </a:p>
          <a:p>
            <a:endParaRPr lang="de-DE" sz="1511" dirty="0">
              <a:solidFill>
                <a:srgbClr val="000000"/>
              </a:solidFill>
              <a:latin typeface="Helvetica" panose="020B0604020202020204" pitchFamily="34" charset="0"/>
              <a:cs typeface="Helvetica" panose="020B0604020202020204" pitchFamily="34" charset="0"/>
            </a:endParaRPr>
          </a:p>
          <a:p>
            <a:r>
              <a:rPr lang="de-DE" sz="1511" i="1" dirty="0">
                <a:solidFill>
                  <a:srgbClr val="000000"/>
                </a:solidFill>
                <a:latin typeface="Helvetica" panose="020B0604020202020204" pitchFamily="34" charset="0"/>
                <a:cs typeface="Helvetica" panose="020B0604020202020204" pitchFamily="34" charset="0"/>
              </a:rPr>
              <a:t>Wichtig: Sprich vorher mit deinem Ausbilder, ehe du einen Nebenjob antrittst. Oft findest du in deinem Ausbildungsvertrag auch Regelungen zu Nebenbeschäftigungen.</a:t>
            </a:r>
          </a:p>
          <a:p>
            <a:endParaRPr lang="de-DE" sz="1511" i="1" dirty="0">
              <a:solidFill>
                <a:srgbClr val="000000"/>
              </a:solidFill>
              <a:latin typeface="Helvetica" panose="020B0604020202020204" pitchFamily="34" charset="0"/>
              <a:cs typeface="Helvetica" panose="020B0604020202020204" pitchFamily="34" charset="0"/>
            </a:endParaRPr>
          </a:p>
          <a:p>
            <a:pPr defTabSz="493456">
              <a:defRPr/>
            </a:pPr>
            <a:r>
              <a:rPr lang="de-DE" sz="1727" b="1" dirty="0">
                <a:solidFill>
                  <a:schemeClr val="accent6"/>
                </a:solidFill>
                <a:latin typeface="Helvetica" panose="020B0604020202020204" pitchFamily="34" charset="0"/>
                <a:cs typeface="Helvetica" panose="020B0604020202020204" pitchFamily="34" charset="0"/>
              </a:rPr>
              <a:t>Wie viel? </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Die Gehälter bei einem Nebenjob können sehr unterschiedlich ausfallen. Viel zu verdienen, ist dabei nicht immer das beste Ziel.  Bekommst du Bafög oder BAB und/oder bist du noch </a:t>
            </a:r>
            <a:r>
              <a:rPr lang="de-DE" sz="1511" dirty="0">
                <a:solidFill>
                  <a:srgbClr val="000000"/>
                </a:solidFill>
                <a:highlight>
                  <a:srgbClr val="6FEECE"/>
                </a:highlight>
                <a:latin typeface="Helvetica" panose="020B0604020202020204" pitchFamily="34" charset="0"/>
                <a:cs typeface="Helvetica" panose="020B0604020202020204" pitchFamily="34" charset="0"/>
              </a:rPr>
              <a:t>familienversichert</a:t>
            </a:r>
            <a:r>
              <a:rPr lang="de-DE" sz="1511" dirty="0">
                <a:solidFill>
                  <a:srgbClr val="000000"/>
                </a:solidFill>
                <a:latin typeface="Helvetica" panose="020B0604020202020204" pitchFamily="34" charset="0"/>
                <a:cs typeface="Helvetica" panose="020B0604020202020204" pitchFamily="34" charset="0"/>
              </a:rPr>
              <a:t>, solltest du die Einkommensgrenzen im Blick behalten: Beim Bafög kannst du bis zu 520 Euro pro Monat dazuverdienen – musst damit also etwas unter der Minijobgrenze von 538 Euro im Monat bleiben.</a:t>
            </a:r>
          </a:p>
        </p:txBody>
      </p:sp>
      <p:sp>
        <p:nvSpPr>
          <p:cNvPr id="5" name="Textfeld 4">
            <a:extLst>
              <a:ext uri="{FF2B5EF4-FFF2-40B4-BE49-F238E27FC236}">
                <a16:creationId xmlns:a16="http://schemas.microsoft.com/office/drawing/2014/main" id="{05F012BD-9702-3207-5C9A-7A941B64D9AD}"/>
              </a:ext>
            </a:extLst>
          </p:cNvPr>
          <p:cNvSpPr txBox="1"/>
          <p:nvPr/>
        </p:nvSpPr>
        <p:spPr>
          <a:xfrm>
            <a:off x="645422" y="1479888"/>
            <a:ext cx="6170994" cy="557397"/>
          </a:xfrm>
          <a:prstGeom prst="rect">
            <a:avLst/>
          </a:prstGeom>
          <a:solidFill>
            <a:srgbClr val="6FEECE"/>
          </a:solidFill>
          <a:ln w="38100">
            <a:noFill/>
          </a:ln>
        </p:spPr>
        <p:txBody>
          <a:bodyPr wrap="square" lIns="194279" rIns="194279"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de-DE" sz="3022" b="1" dirty="0">
                <a:latin typeface="Helvetica" panose="020B0604020202020204" pitchFamily="34" charset="0"/>
                <a:cs typeface="Helvetica" panose="020B0604020202020204" pitchFamily="34" charset="0"/>
              </a:rPr>
              <a:t>Nebenjob</a:t>
            </a:r>
          </a:p>
        </p:txBody>
      </p:sp>
      <p:pic>
        <p:nvPicPr>
          <p:cNvPr id="6" name="Grafik 5" descr="Ein Bild, das Kinderkunst, Design, Darstellung enthält.&#10;&#10;Automatisch generierte Beschreibung">
            <a:extLst>
              <a:ext uri="{FF2B5EF4-FFF2-40B4-BE49-F238E27FC236}">
                <a16:creationId xmlns:a16="http://schemas.microsoft.com/office/drawing/2014/main" id="{055AFA69-F7CB-A69E-AA83-FF454508045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95537" y="1235408"/>
            <a:ext cx="1463452" cy="1053685"/>
          </a:xfrm>
          <a:prstGeom prst="rect">
            <a:avLst/>
          </a:prstGeom>
        </p:spPr>
      </p:pic>
      <p:sp>
        <p:nvSpPr>
          <p:cNvPr id="7" name="Textfeld 6">
            <a:extLst>
              <a:ext uri="{FF2B5EF4-FFF2-40B4-BE49-F238E27FC236}">
                <a16:creationId xmlns:a16="http://schemas.microsoft.com/office/drawing/2014/main" id="{1B3486C0-7F6E-732B-A2BA-2D3211B05A63}"/>
              </a:ext>
            </a:extLst>
          </p:cNvPr>
          <p:cNvSpPr txBox="1"/>
          <p:nvPr/>
        </p:nvSpPr>
        <p:spPr>
          <a:xfrm>
            <a:off x="645421" y="2044614"/>
            <a:ext cx="6077819" cy="719964"/>
          </a:xfrm>
          <a:prstGeom prst="rect">
            <a:avLst/>
          </a:prstGeom>
          <a:noFill/>
        </p:spPr>
        <p:txBody>
          <a:bodyPr wrap="square" lIns="194279" rIns="194279" rtlCol="0">
            <a:noAutofit/>
          </a:bodyPr>
          <a:lstStyle/>
          <a:p>
            <a:pPr algn="l"/>
            <a:endParaRPr lang="de-DE" sz="2159" b="1"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19450094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825B43B0-899D-1DE2-5378-7E3ED628E4F3}"/>
              </a:ext>
            </a:extLst>
          </p:cNvPr>
          <p:cNvSpPr/>
          <p:nvPr/>
        </p:nvSpPr>
        <p:spPr>
          <a:xfrm>
            <a:off x="742482" y="5651510"/>
            <a:ext cx="6074710" cy="4529483"/>
          </a:xfrm>
          <a:prstGeom prst="rect">
            <a:avLst/>
          </a:prstGeom>
          <a:solidFill>
            <a:schemeClr val="bg1"/>
          </a:solidFill>
          <a:ln w="381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388558" tIns="388558" rIns="1165673" bIns="388558" rtlCol="0" anchor="t"/>
          <a:lstStyle/>
          <a:p>
            <a:r>
              <a:rPr lang="de-DE" sz="1727" b="1" dirty="0">
                <a:solidFill>
                  <a:schemeClr val="accent6"/>
                </a:solidFill>
                <a:latin typeface="Helvetica" panose="020B0604020202020204" pitchFamily="34" charset="0"/>
                <a:cs typeface="Helvetica" panose="020B0604020202020204" pitchFamily="34" charset="0"/>
              </a:rPr>
              <a:t>Ansprechpartner und weitere Infos</a:t>
            </a:r>
          </a:p>
          <a:p>
            <a:endParaRPr lang="de-DE" sz="1511" dirty="0">
              <a:solidFill>
                <a:srgbClr val="000000"/>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Ansprechpartner zum Thema Nebenjob sind zum einen dein Ausbilder und zum anderen der Arbeitgeber der anvisierten nebenberuflichen Tätigkeit. </a:t>
            </a:r>
          </a:p>
          <a:p>
            <a:endParaRPr lang="de-DE" sz="1511" dirty="0">
              <a:solidFill>
                <a:srgbClr val="000000"/>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Speziell zum Thema Minijobs findest du alle wichtigen Informationen auf dieser Website:</a:t>
            </a:r>
          </a:p>
          <a:p>
            <a:r>
              <a:rPr lang="de-DE" sz="1511" dirty="0">
                <a:solidFill>
                  <a:srgbClr val="000000"/>
                </a:solidFill>
                <a:latin typeface="Helvetica" panose="020B0604020202020204" pitchFamily="34" charset="0"/>
                <a:cs typeface="Helvetica" panose="020B0604020202020204" pitchFamily="34" charset="0"/>
                <a:hlinkClick r:id="rId2"/>
              </a:rPr>
              <a:t>https://www.minijob-zentrale.de/</a:t>
            </a:r>
            <a:endParaRPr lang="de-DE" sz="1511" dirty="0">
              <a:solidFill>
                <a:srgbClr val="000000"/>
              </a:solidFill>
              <a:latin typeface="Helvetica" panose="020B0604020202020204" pitchFamily="34" charset="0"/>
              <a:cs typeface="Helvetica" panose="020B0604020202020204" pitchFamily="34" charset="0"/>
            </a:endParaRPr>
          </a:p>
          <a:p>
            <a:endParaRPr lang="de-DE" sz="1511" dirty="0">
              <a:solidFill>
                <a:srgbClr val="000000"/>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Weiterführende Infos zum Thema Nebenjobs findest du auch in diesem Ratgeber von Finanztip: </a:t>
            </a:r>
            <a:r>
              <a:rPr lang="de-DE" sz="1511" dirty="0">
                <a:solidFill>
                  <a:srgbClr val="000000"/>
                </a:solidFill>
                <a:latin typeface="Helvetica" panose="020B0604020202020204" pitchFamily="34" charset="0"/>
                <a:cs typeface="Helvetica" panose="020B0604020202020204" pitchFamily="34" charset="0"/>
                <a:hlinkClick r:id="rId3"/>
              </a:rPr>
              <a:t>https://www.finanztip.de/nebenjob/</a:t>
            </a:r>
            <a:endParaRPr lang="de-DE" sz="1511" dirty="0">
              <a:solidFill>
                <a:srgbClr val="000000"/>
              </a:solidFill>
              <a:latin typeface="Helvetica" panose="020B0604020202020204" pitchFamily="34" charset="0"/>
              <a:cs typeface="Helvetica" panose="020B0604020202020204" pitchFamily="34" charset="0"/>
            </a:endParaRPr>
          </a:p>
          <a:p>
            <a:endParaRPr lang="de-DE" sz="1511" dirty="0">
              <a:solidFill>
                <a:srgbClr val="000000"/>
              </a:solidFill>
              <a:latin typeface="Helvetica" panose="020B0604020202020204" pitchFamily="34" charset="0"/>
              <a:cs typeface="Helvetica" panose="020B0604020202020204" pitchFamily="34" charset="0"/>
            </a:endParaRPr>
          </a:p>
        </p:txBody>
      </p:sp>
      <p:pic>
        <p:nvPicPr>
          <p:cNvPr id="3" name="Grafik 2" descr="Ein Bild, das Screenshot, lila, violett, computer enthält.&#10;&#10;Automatisch generierte Beschreibung">
            <a:extLst>
              <a:ext uri="{FF2B5EF4-FFF2-40B4-BE49-F238E27FC236}">
                <a16:creationId xmlns:a16="http://schemas.microsoft.com/office/drawing/2014/main" id="{ADFD1026-3D6E-001D-06A4-FD1B9D5A70F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0640" y="9523736"/>
            <a:ext cx="1869406" cy="864911"/>
          </a:xfrm>
          <a:prstGeom prst="rect">
            <a:avLst/>
          </a:prstGeom>
        </p:spPr>
      </p:pic>
      <p:sp>
        <p:nvSpPr>
          <p:cNvPr id="4" name="Textfeld 3">
            <a:extLst>
              <a:ext uri="{FF2B5EF4-FFF2-40B4-BE49-F238E27FC236}">
                <a16:creationId xmlns:a16="http://schemas.microsoft.com/office/drawing/2014/main" id="{19631F53-7AD4-FF8D-4FF8-36108E35B427}"/>
              </a:ext>
            </a:extLst>
          </p:cNvPr>
          <p:cNvSpPr txBox="1"/>
          <p:nvPr/>
        </p:nvSpPr>
        <p:spPr>
          <a:xfrm>
            <a:off x="742482" y="1224691"/>
            <a:ext cx="6074711" cy="3114827"/>
          </a:xfrm>
          <a:prstGeom prst="rect">
            <a:avLst/>
          </a:prstGeom>
          <a:noFill/>
        </p:spPr>
        <p:txBody>
          <a:bodyPr wrap="square" lIns="0" rIns="0">
            <a:spAutoFit/>
          </a:bodyPr>
          <a:lstStyle/>
          <a:p>
            <a:pPr defTabSz="493456">
              <a:defRPr/>
            </a:pPr>
            <a:r>
              <a:rPr lang="de-DE" sz="1511" dirty="0">
                <a:solidFill>
                  <a:srgbClr val="000000"/>
                </a:solidFill>
                <a:latin typeface="Helvetica" panose="020B0604020202020204" pitchFamily="34" charset="0"/>
                <a:cs typeface="Helvetica" panose="020B0604020202020204" pitchFamily="34" charset="0"/>
              </a:rPr>
              <a:t>Mit einem Minijob fährst du auch bei der Familienversicherung ganz gut – hierfür gilt aber eine Obergrenze von 505 Euro im Monat. Bekommst du BAB, gilt ein Freibetrag von nur 255 Euro im Monat. </a:t>
            </a:r>
          </a:p>
          <a:p>
            <a:pPr defTabSz="493456">
              <a:defRPr/>
            </a:pPr>
            <a:endParaRPr lang="de-DE" sz="1511" dirty="0">
              <a:solidFill>
                <a:srgbClr val="000000"/>
              </a:solidFill>
              <a:latin typeface="Helvetica" panose="020B0604020202020204" pitchFamily="34" charset="0"/>
              <a:cs typeface="Helvetica" panose="020B0604020202020204" pitchFamily="34" charset="0"/>
            </a:endParaRPr>
          </a:p>
          <a:p>
            <a:pPr defTabSz="493456">
              <a:defRPr/>
            </a:pPr>
            <a:r>
              <a:rPr lang="de-DE" sz="1511" dirty="0">
                <a:solidFill>
                  <a:srgbClr val="000000"/>
                </a:solidFill>
                <a:latin typeface="Helvetica" panose="020B0604020202020204" pitchFamily="34" charset="0"/>
                <a:cs typeface="Helvetica" panose="020B0604020202020204" pitchFamily="34" charset="0"/>
              </a:rPr>
              <a:t>Höhere Einkommen können Abzüge beim Bafög bzw. BAB oder die Pflicht zur eigenen Krankenversicherung bedeuten, also finanzielle Einbußen. Verdienst du mehr als 11.604 Euro im Jahr, musst du auf alle darüberliegenden Einnahmen außerdem Steuern zahlen. </a:t>
            </a:r>
          </a:p>
          <a:p>
            <a:pPr defTabSz="493456">
              <a:defRPr/>
            </a:pPr>
            <a:endParaRPr lang="de-DE" sz="1511" i="1" dirty="0">
              <a:solidFill>
                <a:srgbClr val="000000"/>
              </a:solidFill>
              <a:latin typeface="Helvetica" panose="020B0604020202020204" pitchFamily="34" charset="0"/>
              <a:cs typeface="Helvetica" panose="020B0604020202020204" pitchFamily="34" charset="0"/>
            </a:endParaRPr>
          </a:p>
          <a:p>
            <a:pPr defTabSz="493456">
              <a:defRPr/>
            </a:pPr>
            <a:r>
              <a:rPr lang="de-DE" sz="1511" i="1" dirty="0">
                <a:solidFill>
                  <a:srgbClr val="000000"/>
                </a:solidFill>
                <a:latin typeface="Helvetica" panose="020B0604020202020204" pitchFamily="34" charset="0"/>
                <a:cs typeface="Helvetica" panose="020B0604020202020204" pitchFamily="34" charset="0"/>
              </a:rPr>
              <a:t>Beachte auch: Du darfst nicht beliebig viel arbeiten. Generell gilt gesetzlich eine maximale Arbeitszeit von 48 Stunden in der Woche – die Zeit, die du mit deiner Ausbildung verbringst, wird dabei auch eingerechnet. </a:t>
            </a:r>
            <a:endParaRPr lang="de-DE" sz="1511" dirty="0">
              <a:solidFill>
                <a:srgbClr val="000000"/>
              </a:solidFill>
              <a:latin typeface="Helvetica" panose="020B0604020202020204" pitchFamily="34" charset="0"/>
              <a:cs typeface="Helvetica" panose="020B0604020202020204" pitchFamily="34" charset="0"/>
            </a:endParaRPr>
          </a:p>
        </p:txBody>
      </p:sp>
      <p:pic>
        <p:nvPicPr>
          <p:cNvPr id="5" name="Grafik 4" descr="Ein Bild, das Screenshot, Grafiken, Design enthält.&#10;&#10;Automatisch generierte Beschreibung">
            <a:extLst>
              <a:ext uri="{FF2B5EF4-FFF2-40B4-BE49-F238E27FC236}">
                <a16:creationId xmlns:a16="http://schemas.microsoft.com/office/drawing/2014/main" id="{B06F0507-B60B-B70E-346E-42B0936A1BE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207510">
            <a:off x="6153746" y="5483421"/>
            <a:ext cx="825306" cy="1100752"/>
          </a:xfrm>
          <a:prstGeom prst="rect">
            <a:avLst/>
          </a:prstGeom>
        </p:spPr>
      </p:pic>
      <p:pic>
        <p:nvPicPr>
          <p:cNvPr id="7" name="Grafik 6" descr="Ein Bild, das Screenshot, Grafiken, Design enthält.&#10;&#10;Automatisch generierte Beschreibung">
            <a:extLst>
              <a:ext uri="{FF2B5EF4-FFF2-40B4-BE49-F238E27FC236}">
                <a16:creationId xmlns:a16="http://schemas.microsoft.com/office/drawing/2014/main" id="{7011B5BA-944B-5B25-EA28-8A43CF11DC2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89281" y="8549975"/>
            <a:ext cx="777115" cy="777115"/>
          </a:xfrm>
          <a:prstGeom prst="rect">
            <a:avLst/>
          </a:prstGeom>
        </p:spPr>
      </p:pic>
      <p:pic>
        <p:nvPicPr>
          <p:cNvPr id="9" name="Grafik 8" descr="Ein Bild, das Screenshot, Grafiken, Design enthält.&#10;&#10;Automatisch generierte Beschreibung">
            <a:extLst>
              <a:ext uri="{FF2B5EF4-FFF2-40B4-BE49-F238E27FC236}">
                <a16:creationId xmlns:a16="http://schemas.microsoft.com/office/drawing/2014/main" id="{27B1F3AC-0E03-4CD8-E3F5-CDBDC64D7F4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789281" y="7653382"/>
            <a:ext cx="777115" cy="777115"/>
          </a:xfrm>
          <a:prstGeom prst="rect">
            <a:avLst/>
          </a:prstGeom>
        </p:spPr>
      </p:pic>
    </p:spTree>
    <p:extLst>
      <p:ext uri="{BB962C8B-B14F-4D97-AF65-F5344CB8AC3E}">
        <p14:creationId xmlns:p14="http://schemas.microsoft.com/office/powerpoint/2010/main" val="4170921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A107FF52-19EF-9877-90D5-E3705EE4558A}"/>
              </a:ext>
            </a:extLst>
          </p:cNvPr>
          <p:cNvSpPr txBox="1"/>
          <p:nvPr/>
        </p:nvSpPr>
        <p:spPr>
          <a:xfrm>
            <a:off x="743259" y="3655883"/>
            <a:ext cx="6073157" cy="6569491"/>
          </a:xfrm>
          <a:prstGeom prst="rect">
            <a:avLst/>
          </a:prstGeom>
          <a:noFill/>
        </p:spPr>
        <p:txBody>
          <a:bodyPr wrap="square" lIns="0" rIns="38856">
            <a:spAutoFit/>
          </a:bodyPr>
          <a:lstStyle/>
          <a:p>
            <a:pPr defTabSz="493456">
              <a:defRPr/>
            </a:pPr>
            <a:r>
              <a:rPr lang="de-DE" sz="1727" b="1" dirty="0">
                <a:solidFill>
                  <a:srgbClr val="006E78"/>
                </a:solidFill>
                <a:latin typeface="Helvetica" panose="020B0604020202020204" pitchFamily="34" charset="0"/>
                <a:cs typeface="Helvetica" panose="020B0604020202020204" pitchFamily="34" charset="0"/>
              </a:rPr>
              <a:t>Was? </a:t>
            </a:r>
          </a:p>
          <a:p>
            <a:pPr defTabSz="493456">
              <a:defRPr/>
            </a:pPr>
            <a:endParaRPr lang="de-DE" sz="1727" b="1" dirty="0">
              <a:solidFill>
                <a:srgbClr val="006E78"/>
              </a:solidFill>
              <a:latin typeface="Helvetica" panose="020B0604020202020204" pitchFamily="34" charset="0"/>
              <a:cs typeface="Helvetica" panose="020B0604020202020204" pitchFamily="34" charset="0"/>
            </a:endParaRPr>
          </a:p>
          <a:p>
            <a:pPr defTabSz="493456">
              <a:defRPr/>
            </a:pPr>
            <a:r>
              <a:rPr lang="de-DE" sz="1511" dirty="0">
                <a:solidFill>
                  <a:srgbClr val="000000"/>
                </a:solidFill>
                <a:latin typeface="Helvetica" panose="020B0604020202020204" pitchFamily="34" charset="0"/>
                <a:cs typeface="Helvetica" panose="020B0604020202020204" pitchFamily="34" charset="0"/>
              </a:rPr>
              <a:t>Der Bildungskredit ist ein </a:t>
            </a:r>
            <a:r>
              <a:rPr lang="de-DE" sz="1511" dirty="0">
                <a:solidFill>
                  <a:srgbClr val="000000"/>
                </a:solidFill>
                <a:highlight>
                  <a:srgbClr val="6FEECE"/>
                </a:highlight>
                <a:latin typeface="Helvetica" panose="020B0604020202020204" pitchFamily="34" charset="0"/>
                <a:cs typeface="Helvetica" panose="020B0604020202020204" pitchFamily="34" charset="0"/>
              </a:rPr>
              <a:t>Darlehen</a:t>
            </a:r>
            <a:r>
              <a:rPr lang="de-DE" sz="1511" dirty="0">
                <a:solidFill>
                  <a:srgbClr val="000000"/>
                </a:solidFill>
                <a:latin typeface="Helvetica" panose="020B0604020202020204" pitchFamily="34" charset="0"/>
                <a:cs typeface="Helvetica" panose="020B0604020202020204" pitchFamily="34" charset="0"/>
              </a:rPr>
              <a:t>, das du für ein fortgeschrittenes Stadium eines Studiums oder einer schulischen Ausbildung aufnehmen kannst.</a:t>
            </a:r>
          </a:p>
          <a:p>
            <a:pPr defTabSz="493456">
              <a:defRPr/>
            </a:pPr>
            <a:endParaRPr lang="de-DE" sz="1511" dirty="0">
              <a:solidFill>
                <a:srgbClr val="000000"/>
              </a:solidFill>
              <a:latin typeface="Helvetica" panose="020B0604020202020204" pitchFamily="34" charset="0"/>
              <a:cs typeface="Helvetica" panose="020B0604020202020204" pitchFamily="34" charset="0"/>
            </a:endParaRPr>
          </a:p>
          <a:p>
            <a:pPr defTabSz="493456">
              <a:defRPr/>
            </a:pPr>
            <a:r>
              <a:rPr lang="de-DE" sz="1727" b="1" dirty="0">
                <a:solidFill>
                  <a:srgbClr val="006E78"/>
                </a:solidFill>
                <a:latin typeface="Helvetica" panose="020B0604020202020204" pitchFamily="34" charset="0"/>
                <a:cs typeface="Helvetica" panose="020B0604020202020204" pitchFamily="34" charset="0"/>
              </a:rPr>
              <a:t>Für wen? </a:t>
            </a:r>
          </a:p>
          <a:p>
            <a:pPr defTabSz="493456">
              <a:defRPr/>
            </a:pPr>
            <a:endParaRPr lang="de-DE" sz="1727" b="1" dirty="0">
              <a:solidFill>
                <a:srgbClr val="006E78"/>
              </a:solidFill>
              <a:latin typeface="Helvetica" panose="020B0604020202020204" pitchFamily="34" charset="0"/>
              <a:cs typeface="Helvetica" panose="020B0604020202020204" pitchFamily="34" charset="0"/>
            </a:endParaRPr>
          </a:p>
          <a:p>
            <a:pPr defTabSz="493456">
              <a:defRPr/>
            </a:pPr>
            <a:r>
              <a:rPr lang="de-DE" sz="1511" dirty="0">
                <a:solidFill>
                  <a:srgbClr val="000000"/>
                </a:solidFill>
                <a:latin typeface="Helvetica" panose="020B0604020202020204" pitchFamily="34" charset="0"/>
                <a:cs typeface="Helvetica" panose="020B0604020202020204" pitchFamily="34" charset="0"/>
              </a:rPr>
              <a:t>Machst du eine </a:t>
            </a:r>
            <a:r>
              <a:rPr lang="de-DE" sz="1511" dirty="0">
                <a:solidFill>
                  <a:srgbClr val="000000"/>
                </a:solidFill>
                <a:highlight>
                  <a:srgbClr val="6FEECE"/>
                </a:highlight>
                <a:latin typeface="Helvetica" panose="020B0604020202020204" pitchFamily="34" charset="0"/>
                <a:cs typeface="Helvetica" panose="020B0604020202020204" pitchFamily="34" charset="0"/>
              </a:rPr>
              <a:t>schulische Ausbildung</a:t>
            </a:r>
            <a:r>
              <a:rPr lang="de-DE" sz="1511" dirty="0">
                <a:solidFill>
                  <a:srgbClr val="000000"/>
                </a:solidFill>
                <a:latin typeface="Helvetica" panose="020B0604020202020204" pitchFamily="34" charset="0"/>
                <a:cs typeface="Helvetica" panose="020B0604020202020204" pitchFamily="34" charset="0"/>
              </a:rPr>
              <a:t>, welche </a:t>
            </a:r>
            <a:r>
              <a:rPr lang="de-DE" sz="1511" dirty="0">
                <a:solidFill>
                  <a:srgbClr val="000000"/>
                </a:solidFill>
                <a:highlight>
                  <a:srgbClr val="6FEECE"/>
                </a:highlight>
                <a:latin typeface="Helvetica" panose="020B0604020202020204" pitchFamily="34" charset="0"/>
                <a:cs typeface="Helvetica" panose="020B0604020202020204" pitchFamily="34" charset="0"/>
              </a:rPr>
              <a:t>staatlich anerkannt</a:t>
            </a:r>
            <a:r>
              <a:rPr lang="de-DE" sz="1511" dirty="0">
                <a:solidFill>
                  <a:srgbClr val="000000"/>
                </a:solidFill>
                <a:latin typeface="Helvetica" panose="020B0604020202020204" pitchFamily="34" charset="0"/>
                <a:cs typeface="Helvetica" panose="020B0604020202020204" pitchFamily="34" charset="0"/>
              </a:rPr>
              <a:t> ist und für die auch eine Förderung mithilfe von Bafög infrage kommt, kannst du (ggf. ergänzend zum Bafög) einen Bildungskredit aufnehmen. Die Finanzierung kannst du oft erst ab einem späteren Zeitpunkt deiner Ausbildung erhalten. Lässt du dich beispielsweise zum Physiotherapeuten bzw. zur Physiotherapeutin ausbilden, kommt der Bildungskredit für dich erst ab dem 13. Ausbildungsmonat infrage.</a:t>
            </a:r>
          </a:p>
          <a:p>
            <a:pPr defTabSz="493456">
              <a:defRPr/>
            </a:pPr>
            <a:endParaRPr lang="de-DE" sz="1511" dirty="0">
              <a:solidFill>
                <a:srgbClr val="000000"/>
              </a:solidFill>
              <a:latin typeface="Helvetica" panose="020B0604020202020204" pitchFamily="34" charset="0"/>
              <a:cs typeface="Helvetica" panose="020B0604020202020204" pitchFamily="34" charset="0"/>
            </a:endParaRPr>
          </a:p>
          <a:p>
            <a:pPr defTabSz="493456">
              <a:defRPr/>
            </a:pPr>
            <a:r>
              <a:rPr lang="de-DE" sz="1727" b="1" dirty="0">
                <a:solidFill>
                  <a:srgbClr val="006E78"/>
                </a:solidFill>
                <a:latin typeface="Helvetica" panose="020B0604020202020204" pitchFamily="34" charset="0"/>
                <a:cs typeface="Helvetica" panose="020B0604020202020204" pitchFamily="34" charset="0"/>
              </a:rPr>
              <a:t>Wie viel? </a:t>
            </a:r>
          </a:p>
          <a:p>
            <a:pPr defTabSz="493456">
              <a:defRPr/>
            </a:pPr>
            <a:endParaRPr lang="de-DE" sz="1727" b="1" dirty="0">
              <a:solidFill>
                <a:srgbClr val="006E78"/>
              </a:solidFill>
              <a:latin typeface="Helvetica" panose="020B0604020202020204" pitchFamily="34" charset="0"/>
              <a:cs typeface="Helvetica" panose="020B0604020202020204" pitchFamily="34" charset="0"/>
            </a:endParaRPr>
          </a:p>
          <a:p>
            <a:pPr defTabSz="493456">
              <a:defRPr/>
            </a:pPr>
            <a:r>
              <a:rPr lang="de-DE" sz="1511" dirty="0">
                <a:solidFill>
                  <a:srgbClr val="000000"/>
                </a:solidFill>
                <a:latin typeface="Helvetica" panose="020B0604020202020204" pitchFamily="34" charset="0"/>
                <a:cs typeface="Helvetica" panose="020B0604020202020204" pitchFamily="34" charset="0"/>
              </a:rPr>
              <a:t>Insgesamt kannst du dir zwischen 1.000 und 7.200 Euro leihen. Eine Auszahlung ist in monatlichen Beträgen von 100, 200 oder 300 Euro möglich – und das längstens für zwei Jahre. Du kannst dir bei Bedarf auch einen Teil des Geldes in einem Betrag auszahlen lassen – aber nur, wenn einmalig hohe Ausbildungskosten es rechtfertigen. </a:t>
            </a:r>
          </a:p>
          <a:p>
            <a:pPr defTabSz="493456">
              <a:defRPr/>
            </a:pPr>
            <a:endParaRPr lang="de-DE" sz="1511" dirty="0">
              <a:solidFill>
                <a:srgbClr val="000000"/>
              </a:solidFill>
              <a:latin typeface="Helvetica" panose="020B0604020202020204" pitchFamily="34" charset="0"/>
              <a:cs typeface="Helvetica" panose="020B0604020202020204" pitchFamily="34" charset="0"/>
            </a:endParaRPr>
          </a:p>
          <a:p>
            <a:pPr defTabSz="493456">
              <a:defRPr/>
            </a:pPr>
            <a:r>
              <a:rPr lang="de-DE" sz="1511" dirty="0">
                <a:solidFill>
                  <a:srgbClr val="000000"/>
                </a:solidFill>
                <a:latin typeface="Helvetica" panose="020B0604020202020204" pitchFamily="34" charset="0"/>
                <a:cs typeface="Helvetica" panose="020B0604020202020204" pitchFamily="34" charset="0"/>
              </a:rPr>
              <a:t>Wie viel Geld du dir über den Bildungskredit leihst, entscheidest du selbst. Dein Einkommen und das deiner Eltern spielen dabei keine Rolle.</a:t>
            </a:r>
          </a:p>
        </p:txBody>
      </p:sp>
      <p:sp>
        <p:nvSpPr>
          <p:cNvPr id="5" name="Textfeld 4">
            <a:extLst>
              <a:ext uri="{FF2B5EF4-FFF2-40B4-BE49-F238E27FC236}">
                <a16:creationId xmlns:a16="http://schemas.microsoft.com/office/drawing/2014/main" id="{05F012BD-9702-3207-5C9A-7A941B64D9AD}"/>
              </a:ext>
            </a:extLst>
          </p:cNvPr>
          <p:cNvSpPr txBox="1"/>
          <p:nvPr/>
        </p:nvSpPr>
        <p:spPr>
          <a:xfrm>
            <a:off x="645422" y="1479888"/>
            <a:ext cx="6170994" cy="557397"/>
          </a:xfrm>
          <a:prstGeom prst="rect">
            <a:avLst/>
          </a:prstGeom>
          <a:solidFill>
            <a:srgbClr val="6FEECE"/>
          </a:solidFill>
          <a:ln w="38100">
            <a:noFill/>
          </a:ln>
        </p:spPr>
        <p:txBody>
          <a:bodyPr wrap="square" lIns="194279" rIns="194279"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de-DE" sz="3022" b="1" dirty="0">
                <a:latin typeface="Helvetica" panose="020B0604020202020204" pitchFamily="34" charset="0"/>
                <a:cs typeface="Helvetica" panose="020B0604020202020204" pitchFamily="34" charset="0"/>
              </a:rPr>
              <a:t>Bildungskredit</a:t>
            </a:r>
          </a:p>
        </p:txBody>
      </p:sp>
      <p:pic>
        <p:nvPicPr>
          <p:cNvPr id="6" name="Grafik 5" descr="Ein Bild, das Kinderkunst, Design, Darstellung enthält.&#10;&#10;Automatisch generierte Beschreibung">
            <a:extLst>
              <a:ext uri="{FF2B5EF4-FFF2-40B4-BE49-F238E27FC236}">
                <a16:creationId xmlns:a16="http://schemas.microsoft.com/office/drawing/2014/main" id="{055AFA69-F7CB-A69E-AA83-FF454508045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95537" y="1235408"/>
            <a:ext cx="1463452" cy="1053685"/>
          </a:xfrm>
          <a:prstGeom prst="rect">
            <a:avLst/>
          </a:prstGeom>
        </p:spPr>
      </p:pic>
    </p:spTree>
    <p:extLst>
      <p:ext uri="{BB962C8B-B14F-4D97-AF65-F5344CB8AC3E}">
        <p14:creationId xmlns:p14="http://schemas.microsoft.com/office/powerpoint/2010/main" val="31812504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825B43B0-899D-1DE2-5378-7E3ED628E4F3}"/>
              </a:ext>
            </a:extLst>
          </p:cNvPr>
          <p:cNvSpPr/>
          <p:nvPr/>
        </p:nvSpPr>
        <p:spPr>
          <a:xfrm>
            <a:off x="742482" y="6533886"/>
            <a:ext cx="6074710" cy="3647107"/>
          </a:xfrm>
          <a:prstGeom prst="rect">
            <a:avLst/>
          </a:prstGeom>
          <a:solidFill>
            <a:schemeClr val="bg1"/>
          </a:solidFill>
          <a:ln w="381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388558" tIns="388558" rIns="1165673" bIns="388558" rtlCol="0" anchor="t"/>
          <a:lstStyle/>
          <a:p>
            <a:r>
              <a:rPr lang="de-DE" sz="1727" b="1" dirty="0">
                <a:solidFill>
                  <a:schemeClr val="accent6"/>
                </a:solidFill>
                <a:latin typeface="Helvetica" panose="020B0604020202020204" pitchFamily="34" charset="0"/>
                <a:cs typeface="Helvetica" panose="020B0604020202020204" pitchFamily="34" charset="0"/>
              </a:rPr>
              <a:t>Ansprechpartner &amp; weitere Infos</a:t>
            </a:r>
          </a:p>
          <a:p>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Den Bildungskredit beantragst du beim Bundesverwaltungsamt (BVA). Dort findest du auch weitere Informationen. Über folgenden Link gelangst du direkt zur Themenseite: </a:t>
            </a:r>
            <a:r>
              <a:rPr lang="de-DE" sz="1511" dirty="0">
                <a:solidFill>
                  <a:srgbClr val="000000"/>
                </a:solidFill>
                <a:latin typeface="Helvetica" panose="020B0604020202020204" pitchFamily="34" charset="0"/>
                <a:cs typeface="Helvetica" panose="020B0604020202020204" pitchFamily="34" charset="0"/>
                <a:hlinkClick r:id="rId2"/>
              </a:rPr>
              <a:t>https://bit.ly/3qqItHx</a:t>
            </a:r>
            <a:endParaRPr lang="de-DE" sz="1511" dirty="0">
              <a:solidFill>
                <a:srgbClr val="000000"/>
              </a:solidFill>
              <a:latin typeface="Helvetica" panose="020B0604020202020204" pitchFamily="34" charset="0"/>
              <a:cs typeface="Helvetica" panose="020B0604020202020204" pitchFamily="34" charset="0"/>
            </a:endParaRPr>
          </a:p>
          <a:p>
            <a:endParaRPr lang="de-DE" sz="1511" dirty="0">
              <a:solidFill>
                <a:srgbClr val="000000"/>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Gut zu wissen: Die Auszahlung erfolgt über die staatliche Förderbank KfW. Auch diese stellt auf ihrer Website nützliche Informationen zur Verfügung: </a:t>
            </a:r>
            <a:r>
              <a:rPr lang="de-DE" sz="1511" dirty="0">
                <a:solidFill>
                  <a:srgbClr val="000000"/>
                </a:solidFill>
                <a:latin typeface="Helvetica" panose="020B0604020202020204" pitchFamily="34" charset="0"/>
                <a:cs typeface="Helvetica" panose="020B0604020202020204" pitchFamily="34" charset="0"/>
                <a:hlinkClick r:id="rId3"/>
              </a:rPr>
              <a:t>bit.ly/3DJ4ioR</a:t>
            </a:r>
            <a:endParaRPr lang="de-DE" sz="1511" dirty="0">
              <a:solidFill>
                <a:srgbClr val="000000"/>
              </a:solidFill>
              <a:latin typeface="Helvetica" panose="020B0604020202020204" pitchFamily="34" charset="0"/>
              <a:cs typeface="Helvetica" panose="020B0604020202020204" pitchFamily="34" charset="0"/>
            </a:endParaRPr>
          </a:p>
        </p:txBody>
      </p:sp>
      <p:pic>
        <p:nvPicPr>
          <p:cNvPr id="3" name="Grafik 2" descr="Ein Bild, das Screenshot, lila, violett, computer enthält.&#10;&#10;Automatisch generierte Beschreibung">
            <a:extLst>
              <a:ext uri="{FF2B5EF4-FFF2-40B4-BE49-F238E27FC236}">
                <a16:creationId xmlns:a16="http://schemas.microsoft.com/office/drawing/2014/main" id="{ADFD1026-3D6E-001D-06A4-FD1B9D5A70F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0640" y="9523736"/>
            <a:ext cx="1869406" cy="864911"/>
          </a:xfrm>
          <a:prstGeom prst="rect">
            <a:avLst/>
          </a:prstGeom>
        </p:spPr>
      </p:pic>
      <p:sp>
        <p:nvSpPr>
          <p:cNvPr id="4" name="Textfeld 3">
            <a:extLst>
              <a:ext uri="{FF2B5EF4-FFF2-40B4-BE49-F238E27FC236}">
                <a16:creationId xmlns:a16="http://schemas.microsoft.com/office/drawing/2014/main" id="{AB3515B8-3C0A-CF70-C015-E4CFC4F9C475}"/>
              </a:ext>
            </a:extLst>
          </p:cNvPr>
          <p:cNvSpPr txBox="1"/>
          <p:nvPr/>
        </p:nvSpPr>
        <p:spPr>
          <a:xfrm>
            <a:off x="742482" y="1224691"/>
            <a:ext cx="6074711" cy="2417328"/>
          </a:xfrm>
          <a:prstGeom prst="rect">
            <a:avLst/>
          </a:prstGeom>
          <a:noFill/>
        </p:spPr>
        <p:txBody>
          <a:bodyPr wrap="square" lIns="0" rIns="0">
            <a:spAutoFit/>
          </a:bodyPr>
          <a:lstStyle/>
          <a:p>
            <a:pPr defTabSz="493456">
              <a:defRPr/>
            </a:pPr>
            <a:r>
              <a:rPr lang="de-DE" sz="1511" i="1" dirty="0">
                <a:solidFill>
                  <a:srgbClr val="000000"/>
                </a:solidFill>
                <a:latin typeface="Helvetica" panose="020B0604020202020204" pitchFamily="34" charset="0"/>
                <a:cs typeface="Helvetica" panose="020B0604020202020204" pitchFamily="34" charset="0"/>
              </a:rPr>
              <a:t>Wichtig: Den Bildungskredit musst du mitsamt Zinsen zurückzahlen – in monatlichen Raten von 120 Euro, beginnend vier Jahre nach der ersten Auszahlung. Die Höhe des Zinssatzes wird halbjährlich angepasst. Den aktuellen Zinssatz findest du auf dieser Seite: </a:t>
            </a:r>
            <a:r>
              <a:rPr lang="de-DE" sz="1511" i="1" dirty="0">
                <a:solidFill>
                  <a:srgbClr val="000000"/>
                </a:solidFill>
                <a:latin typeface="Helvetica" panose="020B0604020202020204" pitchFamily="34" charset="0"/>
                <a:cs typeface="Helvetica" panose="020B0604020202020204" pitchFamily="34" charset="0"/>
                <a:hlinkClick r:id="rId3"/>
              </a:rPr>
              <a:t>bit.ly/3DJ4ioR</a:t>
            </a:r>
            <a:endParaRPr lang="de-DE" sz="1511" i="1" dirty="0">
              <a:solidFill>
                <a:srgbClr val="000000"/>
              </a:solidFill>
              <a:latin typeface="Helvetica" panose="020B0604020202020204" pitchFamily="34" charset="0"/>
              <a:cs typeface="Helvetica" panose="020B0604020202020204" pitchFamily="34" charset="0"/>
            </a:endParaRPr>
          </a:p>
          <a:p>
            <a:pPr defTabSz="493456">
              <a:defRPr/>
            </a:pPr>
            <a:endParaRPr lang="de-DE" sz="1511" i="1" dirty="0">
              <a:solidFill>
                <a:srgbClr val="000000"/>
              </a:solidFill>
              <a:latin typeface="Helvetica" panose="020B0604020202020204" pitchFamily="34" charset="0"/>
              <a:cs typeface="Helvetica" panose="020B0604020202020204" pitchFamily="34" charset="0"/>
            </a:endParaRPr>
          </a:p>
          <a:p>
            <a:pPr defTabSz="493456">
              <a:defRPr/>
            </a:pPr>
            <a:r>
              <a:rPr lang="de-DE" sz="1511" b="1" dirty="0">
                <a:solidFill>
                  <a:srgbClr val="000000"/>
                </a:solidFill>
                <a:latin typeface="Helvetica" panose="020B0604020202020204" pitchFamily="34" charset="0"/>
                <a:cs typeface="Helvetica" panose="020B0604020202020204" pitchFamily="34" charset="0"/>
              </a:rPr>
              <a:t>Unser Rat:</a:t>
            </a:r>
          </a:p>
          <a:p>
            <a:pPr defTabSz="493456">
              <a:defRPr/>
            </a:pPr>
            <a:r>
              <a:rPr lang="de-DE" sz="1511" dirty="0">
                <a:solidFill>
                  <a:srgbClr val="000000"/>
                </a:solidFill>
                <a:latin typeface="Helvetica" panose="020B0604020202020204" pitchFamily="34" charset="0"/>
                <a:cs typeface="Helvetica" panose="020B0604020202020204" pitchFamily="34" charset="0"/>
              </a:rPr>
              <a:t>Den Bildungskredit solltest du daher nur in Anspruch nehmen, wenn es sich nicht vermeiden lässt. Prüfe außerdem, welche anderen Abschlussfinanzierungen für dich infrage kommen, und vergleiche die </a:t>
            </a:r>
            <a:r>
              <a:rPr lang="de-DE" sz="1511">
                <a:solidFill>
                  <a:srgbClr val="000000"/>
                </a:solidFill>
                <a:latin typeface="Helvetica" panose="020B0604020202020204" pitchFamily="34" charset="0"/>
                <a:cs typeface="Helvetica" panose="020B0604020202020204" pitchFamily="34" charset="0"/>
              </a:rPr>
              <a:t>Konditionen.</a:t>
            </a:r>
          </a:p>
        </p:txBody>
      </p:sp>
      <p:pic>
        <p:nvPicPr>
          <p:cNvPr id="9" name="Grafik 8" descr="Ein Bild, das Screenshot, Grafiken, nähen enthält.&#10;&#10;Automatisch generierte Beschreibung">
            <a:extLst>
              <a:ext uri="{FF2B5EF4-FFF2-40B4-BE49-F238E27FC236}">
                <a16:creationId xmlns:a16="http://schemas.microsoft.com/office/drawing/2014/main" id="{A93B46A8-BEC1-7A02-5F56-61849492EA9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04703" y="7438003"/>
            <a:ext cx="777115" cy="777115"/>
          </a:xfrm>
          <a:prstGeom prst="rect">
            <a:avLst/>
          </a:prstGeom>
        </p:spPr>
      </p:pic>
      <p:pic>
        <p:nvPicPr>
          <p:cNvPr id="5" name="Grafik 4" descr="Ein Bild, das Screenshot, Grafiken, Design enthält.&#10;&#10;Automatisch generierte Beschreibung">
            <a:extLst>
              <a:ext uri="{FF2B5EF4-FFF2-40B4-BE49-F238E27FC236}">
                <a16:creationId xmlns:a16="http://schemas.microsoft.com/office/drawing/2014/main" id="{B06F0507-B60B-B70E-346E-42B0936A1BE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207510">
            <a:off x="6169166" y="6367316"/>
            <a:ext cx="825306" cy="1100752"/>
          </a:xfrm>
          <a:prstGeom prst="rect">
            <a:avLst/>
          </a:prstGeom>
        </p:spPr>
      </p:pic>
      <p:pic>
        <p:nvPicPr>
          <p:cNvPr id="11" name="Grafik 10" descr="Ein Bild, das Screenshot, Grafiken, Schwarzweiß, nähen enthält.&#10;&#10;Automatisch generierte Beschreibung">
            <a:extLst>
              <a:ext uri="{FF2B5EF4-FFF2-40B4-BE49-F238E27FC236}">
                <a16:creationId xmlns:a16="http://schemas.microsoft.com/office/drawing/2014/main" id="{CFC6DE6D-CF18-9DD0-6649-3BE70DA9FAF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804703" y="8519205"/>
            <a:ext cx="777115" cy="777115"/>
          </a:xfrm>
          <a:prstGeom prst="rect">
            <a:avLst/>
          </a:prstGeom>
        </p:spPr>
      </p:pic>
    </p:spTree>
    <p:extLst>
      <p:ext uri="{BB962C8B-B14F-4D97-AF65-F5344CB8AC3E}">
        <p14:creationId xmlns:p14="http://schemas.microsoft.com/office/powerpoint/2010/main" val="26160901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A107FF52-19EF-9877-90D5-E3705EE4558A}"/>
              </a:ext>
            </a:extLst>
          </p:cNvPr>
          <p:cNvSpPr txBox="1"/>
          <p:nvPr/>
        </p:nvSpPr>
        <p:spPr>
          <a:xfrm>
            <a:off x="743259" y="4417686"/>
            <a:ext cx="6073157" cy="5805435"/>
          </a:xfrm>
          <a:prstGeom prst="rect">
            <a:avLst/>
          </a:prstGeom>
          <a:noFill/>
        </p:spPr>
        <p:txBody>
          <a:bodyPr wrap="square" lIns="0" rIns="0">
            <a:spAutoFit/>
          </a:bodyPr>
          <a:lstStyle/>
          <a:p>
            <a:pPr defTabSz="493456">
              <a:defRPr/>
            </a:pPr>
            <a:r>
              <a:rPr lang="de-DE" sz="1727" b="1" dirty="0">
                <a:solidFill>
                  <a:schemeClr val="accent6"/>
                </a:solidFill>
                <a:latin typeface="Helvetica" panose="020B0604020202020204" pitchFamily="34" charset="0"/>
                <a:cs typeface="Helvetica" panose="020B0604020202020204" pitchFamily="34" charset="0"/>
              </a:rPr>
              <a:t>Was? </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Unterhalt (genauer: Kindesunterhalt) ist Geld, das Kinder von ihren Eltern erhalten, um ihre alltäglichen Kosten davon zu decken.</a:t>
            </a:r>
          </a:p>
          <a:p>
            <a:endParaRPr lang="de-DE" sz="1511" dirty="0">
              <a:solidFill>
                <a:srgbClr val="000000"/>
              </a:solidFill>
              <a:latin typeface="Helvetica" panose="020B0604020202020204" pitchFamily="34" charset="0"/>
              <a:cs typeface="Helvetica" panose="020B0604020202020204" pitchFamily="34" charset="0"/>
            </a:endParaRPr>
          </a:p>
          <a:p>
            <a:pPr defTabSz="493456">
              <a:defRPr/>
            </a:pPr>
            <a:r>
              <a:rPr lang="de-DE" sz="1727" b="1" dirty="0">
                <a:solidFill>
                  <a:schemeClr val="accent6"/>
                </a:solidFill>
                <a:latin typeface="Helvetica" panose="020B0604020202020204" pitchFamily="34" charset="0"/>
                <a:cs typeface="Helvetica" panose="020B0604020202020204" pitchFamily="34" charset="0"/>
              </a:rPr>
              <a:t>Für wen? </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Während deiner ersten Ausbildung hast du Anspruch darauf, dass dich deine Eltern finanziell unterstützen – dein Alter spielt dabei keine Rolle.  Solange du dich noch in Ausbildung befindest, müssen sie dir Unterhalt zahlen. Soweit zumindest die Theorie – natürlich müssen deine Eltern dazu finanziell auch in der Lage sein. Ob du von ihnen Unterhalt erhältst, hängt also von deren Einkommen ab. Auch die Anzahl deiner (ebenfalls unterhaltsberechtigten) Geschwister spielt eine Rolle.</a:t>
            </a:r>
          </a:p>
          <a:p>
            <a:endParaRPr lang="de-DE" sz="1511" dirty="0">
              <a:solidFill>
                <a:srgbClr val="000000"/>
              </a:solidFill>
              <a:latin typeface="Helvetica" panose="020B0604020202020204" pitchFamily="34" charset="0"/>
              <a:cs typeface="Helvetica" panose="020B0604020202020204" pitchFamily="34" charset="0"/>
            </a:endParaRPr>
          </a:p>
          <a:p>
            <a:r>
              <a:rPr lang="de-DE" sz="1511" i="1" dirty="0">
                <a:solidFill>
                  <a:srgbClr val="000000"/>
                </a:solidFill>
                <a:latin typeface="Helvetica" panose="020B0604020202020204" pitchFamily="34" charset="0"/>
                <a:cs typeface="Helvetica" panose="020B0604020202020204" pitchFamily="34" charset="0"/>
              </a:rPr>
              <a:t>Gut zu wissen: Können deine Eltern dir keinen oder nur einen geringen Unterhalt zahlen, kannst du auf Unterstützung etwa in Form von BAB oder Schüler-Bafög setzen (siehe entsprechende Steckbriefe).</a:t>
            </a:r>
          </a:p>
          <a:p>
            <a:endParaRPr lang="de-DE" sz="1511" dirty="0">
              <a:solidFill>
                <a:srgbClr val="000000"/>
              </a:solidFill>
              <a:latin typeface="Helvetica" panose="020B0604020202020204" pitchFamily="34" charset="0"/>
              <a:cs typeface="Helvetica" panose="020B0604020202020204" pitchFamily="34" charset="0"/>
            </a:endParaRPr>
          </a:p>
          <a:p>
            <a:r>
              <a:rPr lang="de-DE" sz="1511" i="1" dirty="0">
                <a:solidFill>
                  <a:srgbClr val="000000"/>
                </a:solidFill>
                <a:latin typeface="Helvetica" panose="020B0604020202020204" pitchFamily="34" charset="0"/>
                <a:cs typeface="Helvetica" panose="020B0604020202020204" pitchFamily="34" charset="0"/>
              </a:rPr>
              <a:t>Auch wenn es dir wichtig ist, auf eigenen Beinen zu stehen: Können deine Eltern dich finanziell unterstützen und hast du diese Unterstützung nötig, so sind immer zuerst deine Eltern in der Pflicht. Staatliche Förderung kannst du in dem Fall nicht oder nur anteilig in Anspruch nehmen.</a:t>
            </a:r>
          </a:p>
        </p:txBody>
      </p:sp>
      <p:sp>
        <p:nvSpPr>
          <p:cNvPr id="5" name="Textfeld 4">
            <a:extLst>
              <a:ext uri="{FF2B5EF4-FFF2-40B4-BE49-F238E27FC236}">
                <a16:creationId xmlns:a16="http://schemas.microsoft.com/office/drawing/2014/main" id="{05F012BD-9702-3207-5C9A-7A941B64D9AD}"/>
              </a:ext>
            </a:extLst>
          </p:cNvPr>
          <p:cNvSpPr txBox="1"/>
          <p:nvPr/>
        </p:nvSpPr>
        <p:spPr>
          <a:xfrm>
            <a:off x="645422" y="1479888"/>
            <a:ext cx="6170994" cy="557397"/>
          </a:xfrm>
          <a:prstGeom prst="rect">
            <a:avLst/>
          </a:prstGeom>
          <a:solidFill>
            <a:srgbClr val="6FEECE"/>
          </a:solidFill>
          <a:ln w="38100">
            <a:noFill/>
          </a:ln>
        </p:spPr>
        <p:txBody>
          <a:bodyPr wrap="square" lIns="194279" rIns="194279"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de-DE" sz="3022" b="1" dirty="0">
                <a:latin typeface="Helvetica" panose="020B0604020202020204" pitchFamily="34" charset="0"/>
                <a:cs typeface="Helvetica" panose="020B0604020202020204" pitchFamily="34" charset="0"/>
              </a:rPr>
              <a:t>Unterhalt</a:t>
            </a:r>
          </a:p>
        </p:txBody>
      </p:sp>
      <p:pic>
        <p:nvPicPr>
          <p:cNvPr id="6" name="Grafik 5" descr="Ein Bild, das Kinderkunst, Design, Darstellung enthält.&#10;&#10;Automatisch generierte Beschreibung">
            <a:extLst>
              <a:ext uri="{FF2B5EF4-FFF2-40B4-BE49-F238E27FC236}">
                <a16:creationId xmlns:a16="http://schemas.microsoft.com/office/drawing/2014/main" id="{055AFA69-F7CB-A69E-AA83-FF454508045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95537" y="1235408"/>
            <a:ext cx="1463452" cy="1053685"/>
          </a:xfrm>
          <a:prstGeom prst="rect">
            <a:avLst/>
          </a:prstGeom>
        </p:spPr>
      </p:pic>
    </p:spTree>
    <p:extLst>
      <p:ext uri="{BB962C8B-B14F-4D97-AF65-F5344CB8AC3E}">
        <p14:creationId xmlns:p14="http://schemas.microsoft.com/office/powerpoint/2010/main" val="27861503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825B43B0-899D-1DE2-5378-7E3ED628E4F3}"/>
              </a:ext>
            </a:extLst>
          </p:cNvPr>
          <p:cNvSpPr/>
          <p:nvPr/>
        </p:nvSpPr>
        <p:spPr>
          <a:xfrm>
            <a:off x="742482" y="6469917"/>
            <a:ext cx="6074710" cy="3711077"/>
          </a:xfrm>
          <a:prstGeom prst="rect">
            <a:avLst/>
          </a:prstGeom>
          <a:solidFill>
            <a:schemeClr val="bg1"/>
          </a:solidFill>
          <a:ln w="381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388558" tIns="388558" rIns="1165673" bIns="388558" rtlCol="0" anchor="t"/>
          <a:lstStyle/>
          <a:p>
            <a:r>
              <a:rPr lang="de-DE" sz="1727" b="1" dirty="0">
                <a:solidFill>
                  <a:schemeClr val="accent6"/>
                </a:solidFill>
                <a:latin typeface="Helvetica" panose="020B0604020202020204" pitchFamily="34" charset="0"/>
                <a:cs typeface="Helvetica" panose="020B0604020202020204" pitchFamily="34" charset="0"/>
              </a:rPr>
              <a:t>Ansprechpartner und weitere Infos</a:t>
            </a:r>
          </a:p>
          <a:p>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Dein erster Ansprechpartner beim Thema Unterhalt sind deine Eltern. Weigern sich deine Eltern, dir Unterhalt zu zahlen, obwohl sie es könnten, kannst du deine Forderungen gerichtlich geltend machen.</a:t>
            </a:r>
          </a:p>
          <a:p>
            <a:endParaRPr lang="de-DE" sz="1511" dirty="0">
              <a:solidFill>
                <a:srgbClr val="000000"/>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Weitere Informationen speziell zum Unterhalt für Volljährige findest du auch in folgendem Ratgeber von Finanztip:</a:t>
            </a:r>
          </a:p>
          <a:p>
            <a:r>
              <a:rPr lang="de-DE" sz="1511" dirty="0">
                <a:solidFill>
                  <a:srgbClr val="000000"/>
                </a:solidFill>
                <a:latin typeface="Helvetica" panose="020B0604020202020204" pitchFamily="34" charset="0"/>
                <a:cs typeface="Helvetica" panose="020B0604020202020204" pitchFamily="34" charset="0"/>
                <a:hlinkClick r:id="rId2"/>
              </a:rPr>
              <a:t>https://www.finanztip.de/unterhalt-volljaehrige-kinder/</a:t>
            </a:r>
            <a:endParaRPr lang="de-DE" sz="1511" dirty="0">
              <a:solidFill>
                <a:srgbClr val="000000"/>
              </a:solidFill>
              <a:latin typeface="Helvetica" panose="020B0604020202020204" pitchFamily="34" charset="0"/>
              <a:cs typeface="Helvetica" panose="020B0604020202020204" pitchFamily="34" charset="0"/>
            </a:endParaRPr>
          </a:p>
        </p:txBody>
      </p:sp>
      <p:pic>
        <p:nvPicPr>
          <p:cNvPr id="3" name="Grafik 2" descr="Ein Bild, das Screenshot, lila, violett, computer enthält.&#10;&#10;Automatisch generierte Beschreibung">
            <a:extLst>
              <a:ext uri="{FF2B5EF4-FFF2-40B4-BE49-F238E27FC236}">
                <a16:creationId xmlns:a16="http://schemas.microsoft.com/office/drawing/2014/main" id="{ADFD1026-3D6E-001D-06A4-FD1B9D5A70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0640" y="9523736"/>
            <a:ext cx="1869406" cy="864911"/>
          </a:xfrm>
          <a:prstGeom prst="rect">
            <a:avLst/>
          </a:prstGeom>
        </p:spPr>
      </p:pic>
      <p:pic>
        <p:nvPicPr>
          <p:cNvPr id="5" name="Grafik 4" descr="Ein Bild, das Screenshot, Grafiken, Design enthält.&#10;&#10;Automatisch generierte Beschreibung">
            <a:extLst>
              <a:ext uri="{FF2B5EF4-FFF2-40B4-BE49-F238E27FC236}">
                <a16:creationId xmlns:a16="http://schemas.microsoft.com/office/drawing/2014/main" id="{B06F0507-B60B-B70E-346E-42B0936A1BE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207510">
            <a:off x="6215773" y="6288577"/>
            <a:ext cx="825306" cy="1100752"/>
          </a:xfrm>
          <a:prstGeom prst="rect">
            <a:avLst/>
          </a:prstGeom>
        </p:spPr>
      </p:pic>
      <p:sp>
        <p:nvSpPr>
          <p:cNvPr id="4" name="Textfeld 3">
            <a:extLst>
              <a:ext uri="{FF2B5EF4-FFF2-40B4-BE49-F238E27FC236}">
                <a16:creationId xmlns:a16="http://schemas.microsoft.com/office/drawing/2014/main" id="{339EA380-2062-84D0-F264-DD1A5FE8F141}"/>
              </a:ext>
            </a:extLst>
          </p:cNvPr>
          <p:cNvSpPr txBox="1"/>
          <p:nvPr/>
        </p:nvSpPr>
        <p:spPr>
          <a:xfrm>
            <a:off x="742482" y="1224692"/>
            <a:ext cx="6074711" cy="3613105"/>
          </a:xfrm>
          <a:prstGeom prst="rect">
            <a:avLst/>
          </a:prstGeom>
          <a:noFill/>
        </p:spPr>
        <p:txBody>
          <a:bodyPr wrap="square" lIns="0" rIns="0">
            <a:spAutoFit/>
          </a:bodyPr>
          <a:lstStyle/>
          <a:p>
            <a:pPr defTabSz="493456">
              <a:defRPr/>
            </a:pPr>
            <a:r>
              <a:rPr lang="de-DE" sz="1727" b="1" dirty="0">
                <a:solidFill>
                  <a:srgbClr val="006E78"/>
                </a:solidFill>
                <a:latin typeface="Helvetica" panose="020B0604020202020204" pitchFamily="34" charset="0"/>
                <a:cs typeface="Helvetica" panose="020B0604020202020204" pitchFamily="34" charset="0"/>
              </a:rPr>
              <a:t>Wie viel?</a:t>
            </a:r>
          </a:p>
          <a:p>
            <a:pPr defTabSz="493456">
              <a:defRPr/>
            </a:pPr>
            <a:endParaRPr lang="de-DE" sz="1511" dirty="0">
              <a:solidFill>
                <a:srgbClr val="000000"/>
              </a:solidFill>
              <a:latin typeface="Helvetica" panose="020B0604020202020204" pitchFamily="34" charset="0"/>
              <a:cs typeface="Helvetica" panose="020B0604020202020204" pitchFamily="34" charset="0"/>
            </a:endParaRPr>
          </a:p>
          <a:p>
            <a:pPr defTabSz="493456">
              <a:defRPr/>
            </a:pPr>
            <a:r>
              <a:rPr lang="de-DE" sz="1511" dirty="0">
                <a:solidFill>
                  <a:srgbClr val="000000"/>
                </a:solidFill>
                <a:latin typeface="Helvetica" panose="020B0604020202020204" pitchFamily="34" charset="0"/>
                <a:cs typeface="Helvetica" panose="020B0604020202020204" pitchFamily="34" charset="0"/>
              </a:rPr>
              <a:t>Wenn du schon 18 bist und nicht mehr zu Hause lebst, nimmt man für dich einen Bedarf von 930 Euro im Monat an, ggf. plus Versicherungen und eventuelle Ausbildungskosten. So viel müssen dir deine Eltern zahlen, wenn sie es können. Bekommst du von deinen Eltern das Kindergeld, hast du ein eigenes Einkommen oder auch ein größeres Vermögen, dann fällt der Unterhalt entsprechend geringer aus.</a:t>
            </a:r>
          </a:p>
          <a:p>
            <a:pPr defTabSz="493456">
              <a:defRPr/>
            </a:pPr>
            <a:endParaRPr lang="de-DE" sz="1511" dirty="0">
              <a:solidFill>
                <a:srgbClr val="000000"/>
              </a:solidFill>
              <a:latin typeface="Helvetica" panose="020B0604020202020204" pitchFamily="34" charset="0"/>
              <a:cs typeface="Helvetica" panose="020B0604020202020204" pitchFamily="34" charset="0"/>
            </a:endParaRPr>
          </a:p>
          <a:p>
            <a:pPr defTabSz="493456">
              <a:defRPr/>
            </a:pPr>
            <a:r>
              <a:rPr lang="de-DE" sz="1511" dirty="0">
                <a:solidFill>
                  <a:srgbClr val="000000"/>
                </a:solidFill>
                <a:latin typeface="Helvetica" panose="020B0604020202020204" pitchFamily="34" charset="0"/>
                <a:cs typeface="Helvetica" panose="020B0604020202020204" pitchFamily="34" charset="0"/>
              </a:rPr>
              <a:t>Lebst du noch zu Hause und/oder bist noch keine 18, orientiert sich der Betrag an der sogenannten </a:t>
            </a:r>
            <a:r>
              <a:rPr lang="de-DE" sz="1511" dirty="0">
                <a:solidFill>
                  <a:srgbClr val="000000"/>
                </a:solidFill>
                <a:highlight>
                  <a:srgbClr val="6FEECE"/>
                </a:highlight>
                <a:latin typeface="Helvetica" panose="020B0604020202020204" pitchFamily="34" charset="0"/>
                <a:cs typeface="Helvetica" panose="020B0604020202020204" pitchFamily="34" charset="0"/>
              </a:rPr>
              <a:t>Düsseldorfer Tabelle</a:t>
            </a:r>
            <a:r>
              <a:rPr lang="de-DE" sz="1511" dirty="0">
                <a:solidFill>
                  <a:srgbClr val="000000"/>
                </a:solidFill>
                <a:latin typeface="Helvetica" panose="020B0604020202020204" pitchFamily="34" charset="0"/>
                <a:cs typeface="Helvetica" panose="020B0604020202020204" pitchFamily="34" charset="0"/>
              </a:rPr>
              <a:t> – hier ist der Unterhalt nach Einkommen deiner Eltern gestaffelt. </a:t>
            </a:r>
          </a:p>
          <a:p>
            <a:pPr defTabSz="493456">
              <a:defRPr/>
            </a:pPr>
            <a:endParaRPr lang="de-DE" sz="1511" dirty="0">
              <a:solidFill>
                <a:srgbClr val="000000"/>
              </a:solidFill>
              <a:latin typeface="Helvetica" panose="020B0604020202020204" pitchFamily="34" charset="0"/>
              <a:cs typeface="Helvetica" panose="020B0604020202020204" pitchFamily="34" charset="0"/>
            </a:endParaRPr>
          </a:p>
          <a:p>
            <a:pPr defTabSz="493456">
              <a:defRPr/>
            </a:pPr>
            <a:r>
              <a:rPr lang="de-DE" sz="1511" i="1" dirty="0">
                <a:solidFill>
                  <a:srgbClr val="000000"/>
                </a:solidFill>
                <a:latin typeface="Helvetica" panose="020B0604020202020204" pitchFamily="34" charset="0"/>
                <a:cs typeface="Helvetica" panose="020B0604020202020204" pitchFamily="34" charset="0"/>
              </a:rPr>
              <a:t>Übrigens: Sind deine Eltern getrennt, müssen beide ihren Anteil am Unterhalt leisten – abhängig von ihrem jeweiligen Einkommen.</a:t>
            </a:r>
            <a:endParaRPr lang="de-DE" sz="1511" dirty="0">
              <a:solidFill>
                <a:srgbClr val="000000"/>
              </a:solidFill>
              <a:latin typeface="Helvetica" panose="020B0604020202020204" pitchFamily="34" charset="0"/>
              <a:cs typeface="Helvetica" panose="020B0604020202020204" pitchFamily="34" charset="0"/>
            </a:endParaRPr>
          </a:p>
        </p:txBody>
      </p:sp>
      <p:pic>
        <p:nvPicPr>
          <p:cNvPr id="7" name="Grafik 6" descr="Ein Bild, das Screenshot, Grafiken, Design enthält.&#10;&#10;Automatisch generierte Beschreibung">
            <a:extLst>
              <a:ext uri="{FF2B5EF4-FFF2-40B4-BE49-F238E27FC236}">
                <a16:creationId xmlns:a16="http://schemas.microsoft.com/office/drawing/2014/main" id="{5BD83C6F-2952-DC7B-2ED3-4F2264ACEDB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51311" y="8463292"/>
            <a:ext cx="777115" cy="777115"/>
          </a:xfrm>
          <a:prstGeom prst="rect">
            <a:avLst/>
          </a:prstGeom>
        </p:spPr>
      </p:pic>
    </p:spTree>
    <p:extLst>
      <p:ext uri="{BB962C8B-B14F-4D97-AF65-F5344CB8AC3E}">
        <p14:creationId xmlns:p14="http://schemas.microsoft.com/office/powerpoint/2010/main" val="4591856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A107FF52-19EF-9877-90D5-E3705EE4558A}"/>
              </a:ext>
            </a:extLst>
          </p:cNvPr>
          <p:cNvSpPr txBox="1"/>
          <p:nvPr/>
        </p:nvSpPr>
        <p:spPr>
          <a:xfrm>
            <a:off x="743259" y="3448934"/>
            <a:ext cx="6073157" cy="6801990"/>
          </a:xfrm>
          <a:prstGeom prst="rect">
            <a:avLst/>
          </a:prstGeom>
          <a:noFill/>
        </p:spPr>
        <p:txBody>
          <a:bodyPr wrap="square" lIns="0" rIns="0">
            <a:spAutoFit/>
          </a:bodyPr>
          <a:lstStyle/>
          <a:p>
            <a:pPr defTabSz="493456">
              <a:defRPr/>
            </a:pPr>
            <a:r>
              <a:rPr lang="de-DE" sz="1727" b="1" dirty="0">
                <a:solidFill>
                  <a:schemeClr val="accent6"/>
                </a:solidFill>
                <a:latin typeface="Helvetica" panose="020B0604020202020204" pitchFamily="34" charset="0"/>
                <a:cs typeface="Helvetica" panose="020B0604020202020204" pitchFamily="34" charset="0"/>
              </a:rPr>
              <a:t>Was?</a:t>
            </a:r>
          </a:p>
          <a:p>
            <a:pPr defTabSz="493456">
              <a:defRPr/>
            </a:pPr>
            <a:r>
              <a:rPr lang="de-DE" sz="1727" b="1" dirty="0">
                <a:solidFill>
                  <a:schemeClr val="accent6"/>
                </a:solidFill>
                <a:latin typeface="Helvetica" panose="020B0604020202020204" pitchFamily="34" charset="0"/>
                <a:cs typeface="Helvetica" panose="020B0604020202020204" pitchFamily="34" charset="0"/>
              </a:rPr>
              <a:t> </a:t>
            </a:r>
          </a:p>
          <a:p>
            <a:r>
              <a:rPr lang="de-DE" sz="1511" dirty="0">
                <a:solidFill>
                  <a:srgbClr val="000000"/>
                </a:solidFill>
                <a:latin typeface="Helvetica" panose="020B0604020202020204" pitchFamily="34" charset="0"/>
                <a:cs typeface="Helvetica" panose="020B0604020202020204" pitchFamily="34" charset="0"/>
              </a:rPr>
              <a:t>Kindergeld ist ein staatlicher </a:t>
            </a:r>
            <a:r>
              <a:rPr lang="de-DE" sz="1511" dirty="0">
                <a:solidFill>
                  <a:srgbClr val="000000"/>
                </a:solidFill>
                <a:highlight>
                  <a:srgbClr val="6FEECE"/>
                </a:highlight>
                <a:latin typeface="Helvetica" panose="020B0604020202020204" pitchFamily="34" charset="0"/>
                <a:cs typeface="Helvetica" panose="020B0604020202020204" pitchFamily="34" charset="0"/>
              </a:rPr>
              <a:t>Zuschuss</a:t>
            </a:r>
            <a:r>
              <a:rPr lang="de-DE" sz="1511" dirty="0">
                <a:solidFill>
                  <a:srgbClr val="000000"/>
                </a:solidFill>
                <a:latin typeface="Helvetica" panose="020B0604020202020204" pitchFamily="34" charset="0"/>
                <a:cs typeface="Helvetica" panose="020B0604020202020204" pitchFamily="34" charset="0"/>
              </a:rPr>
              <a:t>, den Eltern für jedes ihrer minderjährigen Kinder erhalten – und darüber hinaus bis zu deren 25. Geburtstag, falls die Kinder noch zur Schule gehen, eine Ausbildung machen oder studieren. </a:t>
            </a:r>
          </a:p>
          <a:p>
            <a:endParaRPr lang="de-DE" sz="1511" dirty="0">
              <a:solidFill>
                <a:srgbClr val="000000"/>
              </a:solidFill>
              <a:latin typeface="Helvetica" panose="020B0604020202020204" pitchFamily="34" charset="0"/>
              <a:cs typeface="Helvetica" panose="020B0604020202020204" pitchFamily="34" charset="0"/>
            </a:endParaRPr>
          </a:p>
          <a:p>
            <a:r>
              <a:rPr lang="de-DE" sz="1511" i="1" dirty="0">
                <a:solidFill>
                  <a:srgbClr val="000000"/>
                </a:solidFill>
                <a:latin typeface="Helvetica" panose="020B0604020202020204" pitchFamily="34" charset="0"/>
                <a:cs typeface="Helvetica" panose="020B0604020202020204" pitchFamily="34" charset="0"/>
              </a:rPr>
              <a:t>Gut zu wissen: Für die Zeit zwischen Schule und Ausbildung bzw. Studium gibt es ebenfalls weiterhin Kindergeld, maximal aber vier Monate lang.</a:t>
            </a:r>
          </a:p>
          <a:p>
            <a:pPr defTabSz="493456">
              <a:defRPr/>
            </a:pPr>
            <a:endParaRPr lang="de-DE" sz="1511" dirty="0">
              <a:solidFill>
                <a:srgbClr val="000000"/>
              </a:solidFill>
              <a:latin typeface="Helvetica" panose="020B0604020202020204" pitchFamily="34" charset="0"/>
              <a:cs typeface="Helvetica" panose="020B0604020202020204" pitchFamily="34" charset="0"/>
            </a:endParaRPr>
          </a:p>
          <a:p>
            <a:pPr defTabSz="493456">
              <a:defRPr/>
            </a:pPr>
            <a:r>
              <a:rPr lang="de-DE" sz="1727" b="1" dirty="0">
                <a:solidFill>
                  <a:schemeClr val="accent6"/>
                </a:solidFill>
                <a:latin typeface="Helvetica" panose="020B0604020202020204" pitchFamily="34" charset="0"/>
                <a:cs typeface="Helvetica" panose="020B0604020202020204" pitchFamily="34" charset="0"/>
              </a:rPr>
              <a:t>Für wen? </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Das Geld erhalten deine Eltern bzw. der Elternteil, bei dem du vorwiegend lebst. Ziehst du von zu Hause aus, ändert sich daran erst einmal nichts. Es macht aber Sinn, in dem Fall mit deinen Eltern zu vereinbaren, dass sie das Kindergeld an dich überweisen. Darauf hast du sogar Anspruch – schließlich sorgst du ja dann selbst für dich. Eine direkte Auszahlung des Kindergeldes auf dein Konto ist nur unter besonderen Umständen möglich.</a:t>
            </a:r>
          </a:p>
          <a:p>
            <a:endParaRPr lang="de-DE" sz="1511" dirty="0">
              <a:solidFill>
                <a:srgbClr val="000000"/>
              </a:solidFill>
              <a:latin typeface="Helvetica" panose="020B0604020202020204" pitchFamily="34" charset="0"/>
              <a:cs typeface="Helvetica" panose="020B0604020202020204" pitchFamily="34" charset="0"/>
            </a:endParaRPr>
          </a:p>
          <a:p>
            <a:r>
              <a:rPr lang="de-DE" sz="1511" i="1" dirty="0">
                <a:solidFill>
                  <a:srgbClr val="000000"/>
                </a:solidFill>
                <a:latin typeface="Helvetica" panose="020B0604020202020204" pitchFamily="34" charset="0"/>
                <a:cs typeface="Helvetica" panose="020B0604020202020204" pitchFamily="34" charset="0"/>
              </a:rPr>
              <a:t>Gut zu wissen: Lebst du bei deinen Pflege-, Stief- oder Großeltern, so können sie das Kindergeld beantragen.</a:t>
            </a:r>
          </a:p>
          <a:p>
            <a:endParaRPr lang="de-DE" sz="1511" i="1" dirty="0">
              <a:solidFill>
                <a:srgbClr val="000000"/>
              </a:solidFill>
              <a:latin typeface="Helvetica" panose="020B0604020202020204" pitchFamily="34" charset="0"/>
              <a:cs typeface="Helvetica" panose="020B0604020202020204" pitchFamily="34" charset="0"/>
            </a:endParaRPr>
          </a:p>
          <a:p>
            <a:pPr defTabSz="493456">
              <a:defRPr/>
            </a:pPr>
            <a:r>
              <a:rPr lang="de-DE" sz="1727" b="1" dirty="0">
                <a:solidFill>
                  <a:schemeClr val="accent6"/>
                </a:solidFill>
                <a:latin typeface="Helvetica" panose="020B0604020202020204" pitchFamily="34" charset="0"/>
                <a:cs typeface="Helvetica" panose="020B0604020202020204" pitchFamily="34" charset="0"/>
              </a:rPr>
              <a:t>Wie viel? </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Pro Monat gibt es 250 Euro und das so lange, bis du deine Ausbildung beendet hast oder 25 wirst. Dein Einkommen spielt dabei keine Rolle.</a:t>
            </a:r>
          </a:p>
        </p:txBody>
      </p:sp>
      <p:sp>
        <p:nvSpPr>
          <p:cNvPr id="5" name="Textfeld 4">
            <a:extLst>
              <a:ext uri="{FF2B5EF4-FFF2-40B4-BE49-F238E27FC236}">
                <a16:creationId xmlns:a16="http://schemas.microsoft.com/office/drawing/2014/main" id="{05F012BD-9702-3207-5C9A-7A941B64D9AD}"/>
              </a:ext>
            </a:extLst>
          </p:cNvPr>
          <p:cNvSpPr txBox="1"/>
          <p:nvPr/>
        </p:nvSpPr>
        <p:spPr>
          <a:xfrm>
            <a:off x="645422" y="1479888"/>
            <a:ext cx="6170994" cy="557397"/>
          </a:xfrm>
          <a:prstGeom prst="rect">
            <a:avLst/>
          </a:prstGeom>
          <a:solidFill>
            <a:srgbClr val="6FEECE"/>
          </a:solidFill>
          <a:ln w="38100">
            <a:noFill/>
          </a:ln>
        </p:spPr>
        <p:txBody>
          <a:bodyPr wrap="square" lIns="194279" rIns="194279"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de-DE" sz="3022" b="1" dirty="0">
                <a:latin typeface="Helvetica" panose="020B0604020202020204" pitchFamily="34" charset="0"/>
                <a:cs typeface="Helvetica" panose="020B0604020202020204" pitchFamily="34" charset="0"/>
              </a:rPr>
              <a:t>Kindergeld</a:t>
            </a:r>
          </a:p>
        </p:txBody>
      </p:sp>
      <p:pic>
        <p:nvPicPr>
          <p:cNvPr id="6" name="Grafik 5" descr="Ein Bild, das Kinderkunst, Design, Darstellung enthält.&#10;&#10;Automatisch generierte Beschreibung">
            <a:extLst>
              <a:ext uri="{FF2B5EF4-FFF2-40B4-BE49-F238E27FC236}">
                <a16:creationId xmlns:a16="http://schemas.microsoft.com/office/drawing/2014/main" id="{055AFA69-F7CB-A69E-AA83-FF454508045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95537" y="1235408"/>
            <a:ext cx="1463452" cy="1053685"/>
          </a:xfrm>
          <a:prstGeom prst="rect">
            <a:avLst/>
          </a:prstGeom>
        </p:spPr>
      </p:pic>
    </p:spTree>
    <p:extLst>
      <p:ext uri="{BB962C8B-B14F-4D97-AF65-F5344CB8AC3E}">
        <p14:creationId xmlns:p14="http://schemas.microsoft.com/office/powerpoint/2010/main" val="34608115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825B43B0-899D-1DE2-5378-7E3ED628E4F3}"/>
              </a:ext>
            </a:extLst>
          </p:cNvPr>
          <p:cNvSpPr/>
          <p:nvPr/>
        </p:nvSpPr>
        <p:spPr>
          <a:xfrm>
            <a:off x="742482" y="6698375"/>
            <a:ext cx="6074710" cy="3482618"/>
          </a:xfrm>
          <a:prstGeom prst="rect">
            <a:avLst/>
          </a:prstGeom>
          <a:solidFill>
            <a:schemeClr val="bg1"/>
          </a:solidFill>
          <a:ln w="381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388558" tIns="388558" rIns="1165673" bIns="388558" rtlCol="0" anchor="t"/>
          <a:lstStyle/>
          <a:p>
            <a:r>
              <a:rPr lang="de-DE" sz="1727" b="1" dirty="0">
                <a:solidFill>
                  <a:schemeClr val="accent6"/>
                </a:solidFill>
                <a:latin typeface="Helvetica" panose="020B0604020202020204" pitchFamily="34" charset="0"/>
                <a:cs typeface="Helvetica" panose="020B0604020202020204" pitchFamily="34" charset="0"/>
              </a:rPr>
              <a:t>Ansprechpartner und weitere Infos</a:t>
            </a:r>
          </a:p>
          <a:p>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Die Familienkasse der Bundesagentur für Arbeit ist die für das Kindergeld zuständige Stelle. </a:t>
            </a:r>
          </a:p>
          <a:p>
            <a:endParaRPr lang="de-DE" sz="1511" dirty="0">
              <a:solidFill>
                <a:srgbClr val="000000"/>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Weitere Informationen und den Antrag auf Kindergeld gibt es hier: </a:t>
            </a:r>
            <a:r>
              <a:rPr lang="de-DE" sz="1511" dirty="0">
                <a:solidFill>
                  <a:srgbClr val="000000"/>
                </a:solidFill>
                <a:latin typeface="Helvetica" panose="020B0604020202020204" pitchFamily="34" charset="0"/>
                <a:cs typeface="Helvetica" panose="020B0604020202020204" pitchFamily="34" charset="0"/>
                <a:hlinkClick r:id="rId2"/>
              </a:rPr>
              <a:t>https://bit.ly/45lhw78</a:t>
            </a:r>
            <a:endParaRPr lang="de-DE" sz="1511" dirty="0">
              <a:solidFill>
                <a:srgbClr val="000000"/>
              </a:solidFill>
              <a:latin typeface="Helvetica" panose="020B0604020202020204" pitchFamily="34" charset="0"/>
              <a:cs typeface="Helvetica" panose="020B0604020202020204" pitchFamily="34" charset="0"/>
            </a:endParaRPr>
          </a:p>
          <a:p>
            <a:endParaRPr lang="de-DE" sz="1511" dirty="0">
              <a:solidFill>
                <a:srgbClr val="000000"/>
              </a:solidFill>
              <a:latin typeface="Helvetica" panose="020B0604020202020204" pitchFamily="34" charset="0"/>
              <a:cs typeface="Helvetica" panose="020B0604020202020204" pitchFamily="34" charset="0"/>
            </a:endParaRPr>
          </a:p>
          <a:p>
            <a:r>
              <a:rPr lang="de-DE" sz="1511" i="1" dirty="0">
                <a:solidFill>
                  <a:srgbClr val="000000"/>
                </a:solidFill>
                <a:latin typeface="Helvetica" panose="020B0604020202020204" pitchFamily="34" charset="0"/>
                <a:cs typeface="Helvetica" panose="020B0604020202020204" pitchFamily="34" charset="0"/>
              </a:rPr>
              <a:t>Beachte aber, dass deine Eltern den Antrag ausfüllen müssen.</a:t>
            </a:r>
          </a:p>
        </p:txBody>
      </p:sp>
      <p:pic>
        <p:nvPicPr>
          <p:cNvPr id="3" name="Grafik 2" descr="Ein Bild, das Screenshot, lila, violett, computer enthält.&#10;&#10;Automatisch generierte Beschreibung">
            <a:extLst>
              <a:ext uri="{FF2B5EF4-FFF2-40B4-BE49-F238E27FC236}">
                <a16:creationId xmlns:a16="http://schemas.microsoft.com/office/drawing/2014/main" id="{ADFD1026-3D6E-001D-06A4-FD1B9D5A70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0640" y="9523736"/>
            <a:ext cx="1869406" cy="864911"/>
          </a:xfrm>
          <a:prstGeom prst="rect">
            <a:avLst/>
          </a:prstGeom>
        </p:spPr>
      </p:pic>
      <p:pic>
        <p:nvPicPr>
          <p:cNvPr id="5" name="Grafik 4" descr="Ein Bild, das Screenshot, Grafiken, Design enthält.&#10;&#10;Automatisch generierte Beschreibung">
            <a:extLst>
              <a:ext uri="{FF2B5EF4-FFF2-40B4-BE49-F238E27FC236}">
                <a16:creationId xmlns:a16="http://schemas.microsoft.com/office/drawing/2014/main" id="{B06F0507-B60B-B70E-346E-42B0936A1BE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207510">
            <a:off x="6169165" y="6522668"/>
            <a:ext cx="825306" cy="1100752"/>
          </a:xfrm>
          <a:prstGeom prst="rect">
            <a:avLst/>
          </a:prstGeom>
        </p:spPr>
      </p:pic>
      <p:sp>
        <p:nvSpPr>
          <p:cNvPr id="4" name="Textfeld 3">
            <a:extLst>
              <a:ext uri="{FF2B5EF4-FFF2-40B4-BE49-F238E27FC236}">
                <a16:creationId xmlns:a16="http://schemas.microsoft.com/office/drawing/2014/main" id="{339EA380-2062-84D0-F264-DD1A5FE8F141}"/>
              </a:ext>
            </a:extLst>
          </p:cNvPr>
          <p:cNvSpPr txBox="1"/>
          <p:nvPr/>
        </p:nvSpPr>
        <p:spPr>
          <a:xfrm>
            <a:off x="742482" y="1224691"/>
            <a:ext cx="6074711" cy="2417328"/>
          </a:xfrm>
          <a:prstGeom prst="rect">
            <a:avLst/>
          </a:prstGeom>
          <a:noFill/>
        </p:spPr>
        <p:txBody>
          <a:bodyPr wrap="square" lIns="0" rIns="0">
            <a:spAutoFit/>
          </a:bodyPr>
          <a:lstStyle/>
          <a:p>
            <a:r>
              <a:rPr lang="de-DE" sz="1511" i="1" dirty="0">
                <a:solidFill>
                  <a:srgbClr val="000000"/>
                </a:solidFill>
                <a:latin typeface="Helvetica" panose="020B0604020202020204" pitchFamily="34" charset="0"/>
                <a:cs typeface="Helvetica" panose="020B0604020202020204" pitchFamily="34" charset="0"/>
              </a:rPr>
              <a:t>Wichtig: Einmal im Jahr braucht die fürs Kindergeld zuständige Familienkasse einen Nachweis, dass du dich noch in Ausbildung befindest.</a:t>
            </a:r>
          </a:p>
          <a:p>
            <a:endParaRPr lang="de-DE" sz="1511" i="1" dirty="0">
              <a:solidFill>
                <a:srgbClr val="000000"/>
              </a:solidFill>
              <a:latin typeface="Helvetica" panose="020B0604020202020204" pitchFamily="34" charset="0"/>
              <a:cs typeface="Helvetica" panose="020B0604020202020204" pitchFamily="34" charset="0"/>
            </a:endParaRPr>
          </a:p>
          <a:p>
            <a:r>
              <a:rPr lang="de-DE" sz="1511" i="1" dirty="0">
                <a:solidFill>
                  <a:srgbClr val="000000"/>
                </a:solidFill>
                <a:latin typeface="Helvetica" panose="020B0604020202020204" pitchFamily="34" charset="0"/>
                <a:cs typeface="Helvetica" panose="020B0604020202020204" pitchFamily="34" charset="0"/>
              </a:rPr>
              <a:t>Noch ein Tipp am Rande: Wenn du während deiner Ausbildung noch zu Hause wohnst und deine Eltern Geringverdiener sind, können sie unter Umständen zusätzlich zum Kindergeld den Kinderzuschlag von bis zu 250 Euro im Monat beantragen. Mehr Infos dazu findest du in folgendem Beitrag: </a:t>
            </a:r>
            <a:r>
              <a:rPr lang="de-DE" sz="1511" i="1" dirty="0">
                <a:solidFill>
                  <a:srgbClr val="000000"/>
                </a:solidFill>
                <a:latin typeface="Helvetica" panose="020B0604020202020204" pitchFamily="34" charset="0"/>
                <a:cs typeface="Helvetica" panose="020B0604020202020204" pitchFamily="34" charset="0"/>
                <a:hlinkClick r:id="rId5"/>
              </a:rPr>
              <a:t>www.finanztip.de/kindergeld/</a:t>
            </a:r>
            <a:endParaRPr lang="de-DE" sz="1511" i="1" dirty="0">
              <a:solidFill>
                <a:srgbClr val="000000"/>
              </a:solidFill>
              <a:latin typeface="Helvetica" panose="020B0604020202020204" pitchFamily="34" charset="0"/>
              <a:cs typeface="Helvetica" panose="020B0604020202020204" pitchFamily="34" charset="0"/>
            </a:endParaRPr>
          </a:p>
          <a:p>
            <a:endParaRPr lang="de-DE" sz="1511" i="1" dirty="0">
              <a:solidFill>
                <a:srgbClr val="000000"/>
              </a:solidFill>
              <a:latin typeface="Helvetica" panose="020B0604020202020204" pitchFamily="34" charset="0"/>
              <a:cs typeface="Helvetica" panose="020B0604020202020204" pitchFamily="34" charset="0"/>
            </a:endParaRPr>
          </a:p>
        </p:txBody>
      </p:sp>
      <p:pic>
        <p:nvPicPr>
          <p:cNvPr id="7" name="Grafik 6" descr="Ein Bild, das Screenshot, Grafiken, Design enthält.&#10;&#10;Automatisch generierte Beschreibung">
            <a:extLst>
              <a:ext uri="{FF2B5EF4-FFF2-40B4-BE49-F238E27FC236}">
                <a16:creationId xmlns:a16="http://schemas.microsoft.com/office/drawing/2014/main" id="{78705A8D-33C2-06FF-9A5A-9ADE2FE0388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863875" y="8259882"/>
            <a:ext cx="777115" cy="777115"/>
          </a:xfrm>
          <a:prstGeom prst="rect">
            <a:avLst/>
          </a:prstGeom>
        </p:spPr>
      </p:pic>
    </p:spTree>
    <p:extLst>
      <p:ext uri="{BB962C8B-B14F-4D97-AF65-F5344CB8AC3E}">
        <p14:creationId xmlns:p14="http://schemas.microsoft.com/office/powerpoint/2010/main" val="4887038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A107FF52-19EF-9877-90D5-E3705EE4558A}"/>
              </a:ext>
            </a:extLst>
          </p:cNvPr>
          <p:cNvSpPr txBox="1"/>
          <p:nvPr/>
        </p:nvSpPr>
        <p:spPr>
          <a:xfrm>
            <a:off x="743259" y="4193381"/>
            <a:ext cx="6073157" cy="6037935"/>
          </a:xfrm>
          <a:prstGeom prst="rect">
            <a:avLst/>
          </a:prstGeom>
          <a:noFill/>
        </p:spPr>
        <p:txBody>
          <a:bodyPr wrap="square" lIns="0" rIns="0">
            <a:spAutoFit/>
          </a:bodyPr>
          <a:lstStyle/>
          <a:p>
            <a:pPr defTabSz="493456">
              <a:defRPr/>
            </a:pPr>
            <a:r>
              <a:rPr lang="de-DE" sz="1727" b="1" dirty="0">
                <a:solidFill>
                  <a:schemeClr val="accent6"/>
                </a:solidFill>
                <a:latin typeface="Helvetica" panose="020B0604020202020204" pitchFamily="34" charset="0"/>
                <a:cs typeface="Helvetica" panose="020B0604020202020204" pitchFamily="34" charset="0"/>
              </a:rPr>
              <a:t>Was? </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Die Halbwaisenrente oder Vollwaisenrente ist eine Leistung u. a. der </a:t>
            </a:r>
            <a:r>
              <a:rPr lang="de-DE" sz="1511" dirty="0">
                <a:solidFill>
                  <a:srgbClr val="000000"/>
                </a:solidFill>
                <a:highlight>
                  <a:srgbClr val="6FEECE"/>
                </a:highlight>
                <a:latin typeface="Helvetica" panose="020B0604020202020204" pitchFamily="34" charset="0"/>
                <a:cs typeface="Helvetica" panose="020B0604020202020204" pitchFamily="34" charset="0"/>
              </a:rPr>
              <a:t>gesetzlichen Rentenversicherung</a:t>
            </a:r>
            <a:r>
              <a:rPr lang="de-DE" sz="1511" dirty="0">
                <a:solidFill>
                  <a:srgbClr val="000000"/>
                </a:solidFill>
                <a:latin typeface="Helvetica" panose="020B0604020202020204" pitchFamily="34" charset="0"/>
                <a:cs typeface="Helvetica" panose="020B0604020202020204" pitchFamily="34" charset="0"/>
              </a:rPr>
              <a:t>. Sie soll Kinder unterstützen, deren Elternteil bzw. Eltern bereits verstorben sind und die daher keinen Unterhalt von ihren Eltern erhalten können.</a:t>
            </a:r>
          </a:p>
          <a:p>
            <a:endParaRPr lang="de-DE" sz="1511" dirty="0">
              <a:solidFill>
                <a:srgbClr val="000000"/>
              </a:solidFill>
              <a:latin typeface="Helvetica" panose="020B0604020202020204" pitchFamily="34" charset="0"/>
              <a:cs typeface="Helvetica" panose="020B0604020202020204" pitchFamily="34" charset="0"/>
            </a:endParaRPr>
          </a:p>
          <a:p>
            <a:pPr defTabSz="493456">
              <a:defRPr/>
            </a:pPr>
            <a:r>
              <a:rPr lang="de-DE" sz="1727" b="1" dirty="0">
                <a:solidFill>
                  <a:schemeClr val="accent6"/>
                </a:solidFill>
                <a:latin typeface="Helvetica" panose="020B0604020202020204" pitchFamily="34" charset="0"/>
                <a:cs typeface="Helvetica" panose="020B0604020202020204" pitchFamily="34" charset="0"/>
              </a:rPr>
              <a:t>Für wen? </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Hast du einen Elternteil oder sogar beide Eltern verloren, hast du Anspruch auf Halbwaisen- bzw. Waisenrente. Dieser Anspruch besteht grundsätzlich bis zu deinem 18. Geburtstag, verlängert sich aber, wenn du danach noch zur Schule gehst, eine Ausbildung machst oder studierst. </a:t>
            </a:r>
          </a:p>
          <a:p>
            <a:endParaRPr lang="de-DE" sz="1511" dirty="0">
              <a:solidFill>
                <a:srgbClr val="000000"/>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Als Waise oder Halbwaise bekommst du also auch während deiner Ausbildung Rente – ganz gleich, ob du eine </a:t>
            </a:r>
            <a:r>
              <a:rPr lang="de-DE" sz="1511" dirty="0">
                <a:solidFill>
                  <a:srgbClr val="000000"/>
                </a:solidFill>
                <a:highlight>
                  <a:srgbClr val="6FEECE"/>
                </a:highlight>
                <a:latin typeface="Helvetica" panose="020B0604020202020204" pitchFamily="34" charset="0"/>
                <a:cs typeface="Helvetica" panose="020B0604020202020204" pitchFamily="34" charset="0"/>
              </a:rPr>
              <a:t>schulische</a:t>
            </a:r>
            <a:r>
              <a:rPr lang="de-DE" sz="1511" dirty="0">
                <a:solidFill>
                  <a:srgbClr val="000000"/>
                </a:solidFill>
                <a:latin typeface="Helvetica" panose="020B0604020202020204" pitchFamily="34" charset="0"/>
                <a:cs typeface="Helvetica" panose="020B0604020202020204" pitchFamily="34" charset="0"/>
              </a:rPr>
              <a:t>, </a:t>
            </a:r>
            <a:r>
              <a:rPr lang="de-DE" sz="1511" dirty="0">
                <a:solidFill>
                  <a:srgbClr val="000000"/>
                </a:solidFill>
                <a:highlight>
                  <a:srgbClr val="6FEECE"/>
                </a:highlight>
                <a:latin typeface="Helvetica" panose="020B0604020202020204" pitchFamily="34" charset="0"/>
                <a:cs typeface="Helvetica" panose="020B0604020202020204" pitchFamily="34" charset="0"/>
              </a:rPr>
              <a:t>betriebliche</a:t>
            </a:r>
            <a:r>
              <a:rPr lang="de-DE" sz="1511" dirty="0">
                <a:solidFill>
                  <a:srgbClr val="000000"/>
                </a:solidFill>
                <a:latin typeface="Helvetica" panose="020B0604020202020204" pitchFamily="34" charset="0"/>
                <a:cs typeface="Helvetica" panose="020B0604020202020204" pitchFamily="34" charset="0"/>
              </a:rPr>
              <a:t> oder </a:t>
            </a:r>
            <a:r>
              <a:rPr lang="de-DE" sz="1511" dirty="0">
                <a:solidFill>
                  <a:srgbClr val="000000"/>
                </a:solidFill>
                <a:highlight>
                  <a:srgbClr val="6FEECE"/>
                </a:highlight>
                <a:latin typeface="Helvetica" panose="020B0604020202020204" pitchFamily="34" charset="0"/>
                <a:cs typeface="Helvetica" panose="020B0604020202020204" pitchFamily="34" charset="0"/>
              </a:rPr>
              <a:t>außerbetriebliche</a:t>
            </a:r>
            <a:r>
              <a:rPr lang="de-DE" sz="1511" dirty="0">
                <a:solidFill>
                  <a:srgbClr val="000000"/>
                </a:solidFill>
                <a:latin typeface="Helvetica" panose="020B0604020202020204" pitchFamily="34" charset="0"/>
                <a:cs typeface="Helvetica" panose="020B0604020202020204" pitchFamily="34" charset="0"/>
              </a:rPr>
              <a:t> Ausbildung machst. Wichtig ist, dass du mindestens 20 Stunden pro Woche dafür aufwendest. Der Anspruch endet, sobald du deine Ausbildung abgeschlossen hast oder 27 wirst.</a:t>
            </a:r>
          </a:p>
          <a:p>
            <a:endParaRPr lang="de-DE" sz="1511" dirty="0">
              <a:solidFill>
                <a:srgbClr val="000000"/>
              </a:solidFill>
              <a:latin typeface="Helvetica" panose="020B0604020202020204" pitchFamily="34" charset="0"/>
              <a:cs typeface="Helvetica" panose="020B0604020202020204" pitchFamily="34" charset="0"/>
            </a:endParaRPr>
          </a:p>
          <a:p>
            <a:r>
              <a:rPr lang="de-DE" sz="1511" i="1" dirty="0">
                <a:solidFill>
                  <a:srgbClr val="000000"/>
                </a:solidFill>
                <a:latin typeface="Helvetica" panose="020B0604020202020204" pitchFamily="34" charset="0"/>
                <a:cs typeface="Helvetica" panose="020B0604020202020204" pitchFamily="34" charset="0"/>
              </a:rPr>
              <a:t>Gut zu wissen: Auch für die Übergangszeit zwischen Schule und Ausbildung (maximal vier Monate) sowie während eines freiwilligen sozialen, ökologischen oder kulturellen Jahres erhältst du weiter (Halb-) Waisenrente. </a:t>
            </a:r>
          </a:p>
        </p:txBody>
      </p:sp>
      <p:sp>
        <p:nvSpPr>
          <p:cNvPr id="5" name="Textfeld 4">
            <a:extLst>
              <a:ext uri="{FF2B5EF4-FFF2-40B4-BE49-F238E27FC236}">
                <a16:creationId xmlns:a16="http://schemas.microsoft.com/office/drawing/2014/main" id="{05F012BD-9702-3207-5C9A-7A941B64D9AD}"/>
              </a:ext>
            </a:extLst>
          </p:cNvPr>
          <p:cNvSpPr txBox="1"/>
          <p:nvPr/>
        </p:nvSpPr>
        <p:spPr>
          <a:xfrm>
            <a:off x="645422" y="1479888"/>
            <a:ext cx="6170994" cy="557397"/>
          </a:xfrm>
          <a:prstGeom prst="rect">
            <a:avLst/>
          </a:prstGeom>
          <a:solidFill>
            <a:srgbClr val="6FEECE"/>
          </a:solidFill>
          <a:ln w="38100">
            <a:noFill/>
          </a:ln>
        </p:spPr>
        <p:txBody>
          <a:bodyPr wrap="square" lIns="194279" rIns="194279"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de-DE" sz="3022" b="1" dirty="0">
                <a:latin typeface="Helvetica" panose="020B0604020202020204" pitchFamily="34" charset="0"/>
                <a:cs typeface="Helvetica" panose="020B0604020202020204" pitchFamily="34" charset="0"/>
              </a:rPr>
              <a:t>(Halb-) Waisenrente</a:t>
            </a:r>
          </a:p>
        </p:txBody>
      </p:sp>
      <p:pic>
        <p:nvPicPr>
          <p:cNvPr id="6" name="Grafik 5" descr="Ein Bild, das Kinderkunst, Design, Darstellung enthält.&#10;&#10;Automatisch generierte Beschreibung">
            <a:extLst>
              <a:ext uri="{FF2B5EF4-FFF2-40B4-BE49-F238E27FC236}">
                <a16:creationId xmlns:a16="http://schemas.microsoft.com/office/drawing/2014/main" id="{055AFA69-F7CB-A69E-AA83-FF454508045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95537" y="1235408"/>
            <a:ext cx="1463452" cy="1053685"/>
          </a:xfrm>
          <a:prstGeom prst="rect">
            <a:avLst/>
          </a:prstGeom>
        </p:spPr>
      </p:pic>
    </p:spTree>
    <p:extLst>
      <p:ext uri="{BB962C8B-B14F-4D97-AF65-F5344CB8AC3E}">
        <p14:creationId xmlns:p14="http://schemas.microsoft.com/office/powerpoint/2010/main" val="37441142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825B43B0-899D-1DE2-5378-7E3ED628E4F3}"/>
              </a:ext>
            </a:extLst>
          </p:cNvPr>
          <p:cNvSpPr/>
          <p:nvPr/>
        </p:nvSpPr>
        <p:spPr>
          <a:xfrm>
            <a:off x="742482" y="6355101"/>
            <a:ext cx="6074710" cy="3825893"/>
          </a:xfrm>
          <a:prstGeom prst="rect">
            <a:avLst/>
          </a:prstGeom>
          <a:solidFill>
            <a:schemeClr val="bg1"/>
          </a:solidFill>
          <a:ln w="381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388558" tIns="388558" rIns="1165673" bIns="388558" rtlCol="0" anchor="t"/>
          <a:lstStyle/>
          <a:p>
            <a:r>
              <a:rPr lang="de-DE" sz="1727" b="1" dirty="0">
                <a:solidFill>
                  <a:schemeClr val="accent6"/>
                </a:solidFill>
                <a:latin typeface="Helvetica" panose="020B0604020202020204" pitchFamily="34" charset="0"/>
                <a:cs typeface="Helvetica" panose="020B0604020202020204" pitchFamily="34" charset="0"/>
              </a:rPr>
              <a:t>Ansprechpartner und weitere Infos</a:t>
            </a:r>
          </a:p>
          <a:p>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Den Erstantrag auf (Halb-) Waisenrente bzw. einen Folgeantrag für Volljährige findest du auf der Seite der Deutschen Rentenversicherung. Mehr Infos zur Hinterbliebenenrente und den Zugang zum Online-Antrag gibt es hier: </a:t>
            </a:r>
            <a:r>
              <a:rPr lang="de-DE" sz="1511" dirty="0">
                <a:solidFill>
                  <a:srgbClr val="000000"/>
                </a:solidFill>
                <a:latin typeface="Helvetica" panose="020B0604020202020204" pitchFamily="34" charset="0"/>
                <a:cs typeface="Helvetica" panose="020B0604020202020204" pitchFamily="34" charset="0"/>
                <a:hlinkClick r:id="rId2"/>
              </a:rPr>
              <a:t>https://bit.ly/3ONKEye</a:t>
            </a:r>
            <a:endParaRPr lang="de-DE" sz="1511" dirty="0">
              <a:solidFill>
                <a:srgbClr val="000000"/>
              </a:solidFill>
              <a:latin typeface="Helvetica" panose="020B0604020202020204" pitchFamily="34" charset="0"/>
              <a:cs typeface="Helvetica" panose="020B0604020202020204" pitchFamily="34" charset="0"/>
            </a:endParaRPr>
          </a:p>
          <a:p>
            <a:endParaRPr lang="de-DE" sz="1511" dirty="0">
              <a:solidFill>
                <a:srgbClr val="000000"/>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Weitere Informationen zum Thema findest du auch in folgendem Ratgeber von Finanztip:</a:t>
            </a:r>
          </a:p>
          <a:p>
            <a:r>
              <a:rPr lang="de-DE" sz="1511" dirty="0">
                <a:solidFill>
                  <a:srgbClr val="000000"/>
                </a:solidFill>
                <a:latin typeface="Helvetica" panose="020B0604020202020204" pitchFamily="34" charset="0"/>
                <a:cs typeface="Helvetica" panose="020B0604020202020204" pitchFamily="34" charset="0"/>
                <a:hlinkClick r:id="rId3"/>
              </a:rPr>
              <a:t>https://www.finanztip.de/waisenrente/</a:t>
            </a:r>
            <a:endParaRPr lang="de-DE" sz="1511" dirty="0">
              <a:solidFill>
                <a:srgbClr val="000000"/>
              </a:solidFill>
              <a:latin typeface="Helvetica" panose="020B0604020202020204" pitchFamily="34" charset="0"/>
              <a:cs typeface="Helvetica" panose="020B0604020202020204" pitchFamily="34" charset="0"/>
            </a:endParaRPr>
          </a:p>
        </p:txBody>
      </p:sp>
      <p:pic>
        <p:nvPicPr>
          <p:cNvPr id="3" name="Grafik 2" descr="Ein Bild, das Screenshot, lila, violett, computer enthält.&#10;&#10;Automatisch generierte Beschreibung">
            <a:extLst>
              <a:ext uri="{FF2B5EF4-FFF2-40B4-BE49-F238E27FC236}">
                <a16:creationId xmlns:a16="http://schemas.microsoft.com/office/drawing/2014/main" id="{ADFD1026-3D6E-001D-06A4-FD1B9D5A70F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0640" y="9523736"/>
            <a:ext cx="1869406" cy="864911"/>
          </a:xfrm>
          <a:prstGeom prst="rect">
            <a:avLst/>
          </a:prstGeom>
        </p:spPr>
      </p:pic>
      <p:sp>
        <p:nvSpPr>
          <p:cNvPr id="4" name="Textfeld 3">
            <a:extLst>
              <a:ext uri="{FF2B5EF4-FFF2-40B4-BE49-F238E27FC236}">
                <a16:creationId xmlns:a16="http://schemas.microsoft.com/office/drawing/2014/main" id="{339EA380-2062-84D0-F264-DD1A5FE8F141}"/>
              </a:ext>
            </a:extLst>
          </p:cNvPr>
          <p:cNvSpPr txBox="1"/>
          <p:nvPr/>
        </p:nvSpPr>
        <p:spPr>
          <a:xfrm>
            <a:off x="742482" y="1224692"/>
            <a:ext cx="6074711" cy="3413883"/>
          </a:xfrm>
          <a:prstGeom prst="rect">
            <a:avLst/>
          </a:prstGeom>
          <a:noFill/>
        </p:spPr>
        <p:txBody>
          <a:bodyPr wrap="square" lIns="0" rIns="0">
            <a:spAutoFit/>
          </a:bodyPr>
          <a:lstStyle/>
          <a:p>
            <a:pPr defTabSz="493456">
              <a:defRPr/>
            </a:pPr>
            <a:r>
              <a:rPr lang="de-DE" sz="1727" b="1" dirty="0">
                <a:solidFill>
                  <a:srgbClr val="006E78"/>
                </a:solidFill>
                <a:latin typeface="Helvetica" panose="020B0604020202020204" pitchFamily="34" charset="0"/>
                <a:cs typeface="Helvetica" panose="020B0604020202020204" pitchFamily="34" charset="0"/>
              </a:rPr>
              <a:t>Wie viel? </a:t>
            </a:r>
          </a:p>
          <a:p>
            <a:pPr defTabSz="493456">
              <a:defRPr/>
            </a:pPr>
            <a:endParaRPr lang="de-DE" sz="1727" b="1" dirty="0">
              <a:solidFill>
                <a:srgbClr val="006E78"/>
              </a:solidFill>
              <a:latin typeface="Helvetica" panose="020B0604020202020204" pitchFamily="34" charset="0"/>
              <a:cs typeface="Helvetica" panose="020B0604020202020204" pitchFamily="34" charset="0"/>
            </a:endParaRPr>
          </a:p>
          <a:p>
            <a:pPr defTabSz="493456">
              <a:defRPr/>
            </a:pPr>
            <a:r>
              <a:rPr lang="de-DE" sz="1511" dirty="0">
                <a:solidFill>
                  <a:srgbClr val="000000"/>
                </a:solidFill>
                <a:latin typeface="Helvetica" panose="020B0604020202020204" pitchFamily="34" charset="0"/>
                <a:cs typeface="Helvetica" panose="020B0604020202020204" pitchFamily="34" charset="0"/>
              </a:rPr>
              <a:t>Die Höhe der Rente hängt vom Rentenanspruch des verstorbenen Elternteils ab. Je nachdem, wie viel er oder sie in die Rente eingezahlt hat, kann die Höhe deines Rentenanspruchs also sehr unterschiedlich ausfallen. Ein Orientierungswert: Laut Deutscher Rentenversicherung erhielten Halb- und Vollwaisen im Jahr 2021 durchschnittlich etwa 316 Euro im Monat.</a:t>
            </a:r>
          </a:p>
          <a:p>
            <a:pPr defTabSz="493456">
              <a:defRPr/>
            </a:pPr>
            <a:endParaRPr lang="de-DE" sz="1511" dirty="0">
              <a:solidFill>
                <a:srgbClr val="000000"/>
              </a:solidFill>
              <a:latin typeface="Helvetica" panose="020B0604020202020204" pitchFamily="34" charset="0"/>
              <a:cs typeface="Helvetica" panose="020B0604020202020204" pitchFamily="34" charset="0"/>
            </a:endParaRPr>
          </a:p>
          <a:p>
            <a:pPr defTabSz="493456">
              <a:defRPr/>
            </a:pPr>
            <a:r>
              <a:rPr lang="de-DE" sz="1511" dirty="0">
                <a:solidFill>
                  <a:srgbClr val="000000"/>
                </a:solidFill>
                <a:latin typeface="Helvetica" panose="020B0604020202020204" pitchFamily="34" charset="0"/>
                <a:cs typeface="Helvetica" panose="020B0604020202020204" pitchFamily="34" charset="0"/>
              </a:rPr>
              <a:t>Auch Kinder von Beamten erhalten (Halb-) Waisenrente. Hier richtet sich der Wert nach dem erarbeiteten Ruhegehalt des verstorbenen Elternteils.</a:t>
            </a:r>
          </a:p>
          <a:p>
            <a:pPr defTabSz="493456">
              <a:defRPr/>
            </a:pPr>
            <a:endParaRPr lang="de-DE" sz="1511" i="1" dirty="0">
              <a:solidFill>
                <a:srgbClr val="000000"/>
              </a:solidFill>
              <a:latin typeface="Helvetica" panose="020B0604020202020204" pitchFamily="34" charset="0"/>
              <a:cs typeface="Helvetica" panose="020B0604020202020204" pitchFamily="34" charset="0"/>
            </a:endParaRPr>
          </a:p>
          <a:p>
            <a:pPr defTabSz="493456">
              <a:defRPr/>
            </a:pPr>
            <a:r>
              <a:rPr lang="de-DE" sz="1511" i="1" dirty="0">
                <a:solidFill>
                  <a:srgbClr val="000000"/>
                </a:solidFill>
                <a:latin typeface="Helvetica" panose="020B0604020202020204" pitchFamily="34" charset="0"/>
                <a:cs typeface="Helvetica" panose="020B0604020202020204" pitchFamily="34" charset="0"/>
              </a:rPr>
              <a:t>Übrigens: Dein Einkommen spielt bei der Berechnung keine Rolle.</a:t>
            </a:r>
            <a:endParaRPr lang="de-DE" sz="1511" dirty="0">
              <a:solidFill>
                <a:srgbClr val="000000"/>
              </a:solidFill>
              <a:latin typeface="Helvetica" panose="020B0604020202020204" pitchFamily="34" charset="0"/>
              <a:cs typeface="Helvetica" panose="020B0604020202020204" pitchFamily="34" charset="0"/>
            </a:endParaRPr>
          </a:p>
        </p:txBody>
      </p:sp>
      <p:pic>
        <p:nvPicPr>
          <p:cNvPr id="7" name="Grafik 6" descr="Ein Bild, das Screenshot, Schwarzweiß, nähen enthält.&#10;&#10;Automatisch generierte Beschreibung">
            <a:extLst>
              <a:ext uri="{FF2B5EF4-FFF2-40B4-BE49-F238E27FC236}">
                <a16:creationId xmlns:a16="http://schemas.microsoft.com/office/drawing/2014/main" id="{12C993C4-F7A7-C152-F912-1E6CF3AFB46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96606" y="7245530"/>
            <a:ext cx="777115" cy="777115"/>
          </a:xfrm>
          <a:prstGeom prst="rect">
            <a:avLst/>
          </a:prstGeom>
        </p:spPr>
      </p:pic>
      <p:pic>
        <p:nvPicPr>
          <p:cNvPr id="5" name="Grafik 4" descr="Ein Bild, das Screenshot, Grafiken, Design enthält.&#10;&#10;Automatisch generierte Beschreibung">
            <a:extLst>
              <a:ext uri="{FF2B5EF4-FFF2-40B4-BE49-F238E27FC236}">
                <a16:creationId xmlns:a16="http://schemas.microsoft.com/office/drawing/2014/main" id="{B06F0507-B60B-B70E-346E-42B0936A1BE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207510">
            <a:off x="6144039" y="6163638"/>
            <a:ext cx="825306" cy="1100752"/>
          </a:xfrm>
          <a:prstGeom prst="rect">
            <a:avLst/>
          </a:prstGeom>
        </p:spPr>
      </p:pic>
      <p:pic>
        <p:nvPicPr>
          <p:cNvPr id="9" name="Grafik 8" descr="Ein Bild, das Screenshot, Grafiken, Design enthält.&#10;&#10;Automatisch generierte Beschreibung">
            <a:extLst>
              <a:ext uri="{FF2B5EF4-FFF2-40B4-BE49-F238E27FC236}">
                <a16:creationId xmlns:a16="http://schemas.microsoft.com/office/drawing/2014/main" id="{D982CFDF-1330-642D-05FF-59199EC6B60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896606" y="8597768"/>
            <a:ext cx="777115" cy="777115"/>
          </a:xfrm>
          <a:prstGeom prst="rect">
            <a:avLst/>
          </a:prstGeom>
        </p:spPr>
      </p:pic>
    </p:spTree>
    <p:extLst>
      <p:ext uri="{BB962C8B-B14F-4D97-AF65-F5344CB8AC3E}">
        <p14:creationId xmlns:p14="http://schemas.microsoft.com/office/powerpoint/2010/main" val="34812316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A107FF52-19EF-9877-90D5-E3705EE4558A}"/>
              </a:ext>
            </a:extLst>
          </p:cNvPr>
          <p:cNvSpPr txBox="1"/>
          <p:nvPr/>
        </p:nvSpPr>
        <p:spPr>
          <a:xfrm>
            <a:off x="743259" y="3670008"/>
            <a:ext cx="6073157" cy="6569491"/>
          </a:xfrm>
          <a:prstGeom prst="rect">
            <a:avLst/>
          </a:prstGeom>
          <a:noFill/>
        </p:spPr>
        <p:txBody>
          <a:bodyPr wrap="square" lIns="0" rIns="38856">
            <a:spAutoFit/>
          </a:bodyPr>
          <a:lstStyle/>
          <a:p>
            <a:pPr defTabSz="493456">
              <a:defRPr/>
            </a:pPr>
            <a:r>
              <a:rPr lang="de-DE" sz="1727" b="1" dirty="0">
                <a:solidFill>
                  <a:schemeClr val="accent6"/>
                </a:solidFill>
                <a:latin typeface="Helvetica" panose="020B0604020202020204" pitchFamily="34" charset="0"/>
                <a:cs typeface="Helvetica" panose="020B0604020202020204" pitchFamily="34" charset="0"/>
              </a:rPr>
              <a:t>Was? </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pPr defTabSz="493456">
              <a:defRPr/>
            </a:pPr>
            <a:r>
              <a:rPr lang="de-DE" sz="1511" dirty="0">
                <a:solidFill>
                  <a:srgbClr val="000000"/>
                </a:solidFill>
                <a:latin typeface="Helvetica" panose="020B0604020202020204" pitchFamily="34" charset="0"/>
                <a:cs typeface="Helvetica" panose="020B0604020202020204" pitchFamily="34" charset="0"/>
              </a:rPr>
              <a:t>Die Ausbildungsvergütung ist das Gehalt, das dir dein Arbeitgeber (dein Ausbilder) oder ggf. die Bundesagentur für Arbeit zahlt.</a:t>
            </a:r>
          </a:p>
          <a:p>
            <a:pPr defTabSz="493456">
              <a:defRPr/>
            </a:pPr>
            <a:endParaRPr lang="de-DE" sz="1511" dirty="0">
              <a:solidFill>
                <a:srgbClr val="000000"/>
              </a:solidFill>
              <a:latin typeface="Helvetica" panose="020B0604020202020204" pitchFamily="34" charset="0"/>
              <a:cs typeface="Helvetica" panose="020B0604020202020204" pitchFamily="34" charset="0"/>
            </a:endParaRPr>
          </a:p>
          <a:p>
            <a:pPr defTabSz="493456">
              <a:defRPr/>
            </a:pPr>
            <a:r>
              <a:rPr lang="de-DE" sz="1727" b="1" dirty="0">
                <a:solidFill>
                  <a:schemeClr val="accent6"/>
                </a:solidFill>
                <a:latin typeface="Helvetica" panose="020B0604020202020204" pitchFamily="34" charset="0"/>
                <a:cs typeface="Helvetica" panose="020B0604020202020204" pitchFamily="34" charset="0"/>
              </a:rPr>
              <a:t>Für wen? </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pPr defTabSz="493456">
              <a:defRPr/>
            </a:pPr>
            <a:r>
              <a:rPr lang="de-DE" sz="1511" dirty="0">
                <a:solidFill>
                  <a:srgbClr val="000000"/>
                </a:solidFill>
                <a:latin typeface="Helvetica" panose="020B0604020202020204" pitchFamily="34" charset="0"/>
                <a:cs typeface="Helvetica" panose="020B0604020202020204" pitchFamily="34" charset="0"/>
              </a:rPr>
              <a:t>Alle, die eine </a:t>
            </a:r>
            <a:r>
              <a:rPr lang="de-DE" sz="1511" dirty="0">
                <a:solidFill>
                  <a:srgbClr val="000000"/>
                </a:solidFill>
                <a:highlight>
                  <a:srgbClr val="6FEECE"/>
                </a:highlight>
                <a:latin typeface="Helvetica" panose="020B0604020202020204" pitchFamily="34" charset="0"/>
                <a:cs typeface="Helvetica" panose="020B0604020202020204" pitchFamily="34" charset="0"/>
              </a:rPr>
              <a:t>betriebliche Ausbildung</a:t>
            </a:r>
            <a:r>
              <a:rPr lang="de-DE" sz="1511" dirty="0">
                <a:solidFill>
                  <a:srgbClr val="000000"/>
                </a:solidFill>
                <a:latin typeface="Helvetica" panose="020B0604020202020204" pitchFamily="34" charset="0"/>
                <a:cs typeface="Helvetica" panose="020B0604020202020204" pitchFamily="34" charset="0"/>
              </a:rPr>
              <a:t> absolvieren, erhalten von ihrem Arbeitgeber eine Ausbildungsvergütung. Auch eine </a:t>
            </a:r>
            <a:r>
              <a:rPr lang="de-DE" sz="1511" dirty="0">
                <a:solidFill>
                  <a:srgbClr val="000000"/>
                </a:solidFill>
                <a:highlight>
                  <a:srgbClr val="6FEECE"/>
                </a:highlight>
                <a:latin typeface="Helvetica" panose="020B0604020202020204" pitchFamily="34" charset="0"/>
                <a:cs typeface="Helvetica" panose="020B0604020202020204" pitchFamily="34" charset="0"/>
              </a:rPr>
              <a:t>außerbetriebliche Ausbildung</a:t>
            </a:r>
            <a:r>
              <a:rPr lang="de-DE" sz="1511" dirty="0">
                <a:solidFill>
                  <a:srgbClr val="000000"/>
                </a:solidFill>
                <a:latin typeface="Helvetica" panose="020B0604020202020204" pitchFamily="34" charset="0"/>
                <a:cs typeface="Helvetica" panose="020B0604020202020204" pitchFamily="34" charset="0"/>
              </a:rPr>
              <a:t>, die über die Bundesagentur für Arbeit läuft, wird vergütet. Für eine rein </a:t>
            </a:r>
            <a:r>
              <a:rPr lang="de-DE" sz="1511" dirty="0">
                <a:solidFill>
                  <a:srgbClr val="000000"/>
                </a:solidFill>
                <a:highlight>
                  <a:srgbClr val="6FEECE"/>
                </a:highlight>
                <a:latin typeface="Helvetica" panose="020B0604020202020204" pitchFamily="34" charset="0"/>
                <a:cs typeface="Helvetica" panose="020B0604020202020204" pitchFamily="34" charset="0"/>
              </a:rPr>
              <a:t>schulische Ausbildung</a:t>
            </a:r>
            <a:r>
              <a:rPr lang="de-DE" sz="1511" dirty="0">
                <a:solidFill>
                  <a:srgbClr val="000000"/>
                </a:solidFill>
                <a:latin typeface="Helvetica" panose="020B0604020202020204" pitchFamily="34" charset="0"/>
                <a:cs typeface="Helvetica" panose="020B0604020202020204" pitchFamily="34" charset="0"/>
              </a:rPr>
              <a:t> gilt das nicht immer – je nach Schule musst du für deine Ausbildung sogar Geld bezahlen. </a:t>
            </a:r>
          </a:p>
          <a:p>
            <a:pPr defTabSz="493456">
              <a:defRPr/>
            </a:pPr>
            <a:endParaRPr lang="de-DE" sz="1511" dirty="0">
              <a:solidFill>
                <a:srgbClr val="000000"/>
              </a:solidFill>
              <a:latin typeface="Helvetica" panose="020B0604020202020204" pitchFamily="34" charset="0"/>
              <a:cs typeface="Helvetica" panose="020B0604020202020204" pitchFamily="34" charset="0"/>
            </a:endParaRPr>
          </a:p>
          <a:p>
            <a:pPr defTabSz="493456">
              <a:defRPr/>
            </a:pPr>
            <a:r>
              <a:rPr lang="de-DE" sz="1727" b="1" dirty="0">
                <a:solidFill>
                  <a:schemeClr val="accent6"/>
                </a:solidFill>
                <a:latin typeface="Helvetica" panose="020B0604020202020204" pitchFamily="34" charset="0"/>
                <a:cs typeface="Helvetica" panose="020B0604020202020204" pitchFamily="34" charset="0"/>
              </a:rPr>
              <a:t>Wie viel? </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pPr defTabSz="493456">
              <a:defRPr/>
            </a:pPr>
            <a:r>
              <a:rPr lang="de-DE" sz="1511" dirty="0">
                <a:solidFill>
                  <a:srgbClr val="000000"/>
                </a:solidFill>
                <a:latin typeface="Helvetica" panose="020B0604020202020204" pitchFamily="34" charset="0"/>
                <a:cs typeface="Helvetica" panose="020B0604020202020204" pitchFamily="34" charset="0"/>
              </a:rPr>
              <a:t>Die Vergütung hängt von vielen Faktoren ab. Neben dem angestrebten Beruf und der Art der Ausbildung ist zum Beispiel entscheidend, in welchem Ausbildungsjahr du dich befindest – mit zunehmendem Ausbildungsfortschritt bekommst du auch mehr Geld. Zudem spielt es eine Rolle, ob dein Ausbilder einem Tarifvertrag unterliegt. </a:t>
            </a:r>
          </a:p>
          <a:p>
            <a:pPr defTabSz="493456">
              <a:defRPr/>
            </a:pPr>
            <a:endParaRPr lang="de-DE" sz="1511" dirty="0">
              <a:solidFill>
                <a:srgbClr val="000000"/>
              </a:solidFill>
              <a:latin typeface="Helvetica" panose="020B0604020202020204" pitchFamily="34" charset="0"/>
              <a:cs typeface="Helvetica" panose="020B0604020202020204" pitchFamily="34" charset="0"/>
            </a:endParaRPr>
          </a:p>
          <a:p>
            <a:pPr defTabSz="493456">
              <a:defRPr/>
            </a:pPr>
            <a:r>
              <a:rPr lang="de-DE" sz="1511" dirty="0">
                <a:solidFill>
                  <a:srgbClr val="000000"/>
                </a:solidFill>
                <a:latin typeface="Helvetica" panose="020B0604020202020204" pitchFamily="34" charset="0"/>
                <a:cs typeface="Helvetica" panose="020B0604020202020204" pitchFamily="34" charset="0"/>
              </a:rPr>
              <a:t>Machst du deine Ausbildung in einem Unternehmen, das an einen Tarifvertrag gebunden ist, kannst du laut dem Bundesinstitut für Berufsbildung im ersten Lehrjahr mit durchschnittlich rund 1.000 Euro im Monat rechnen. Die Unterschiede zwischen den Berufen sind aber groß. Zudem unterscheiden sich die Tarife in den alten und den neuen Bundesländern. Eine Übersicht findest du hier: </a:t>
            </a:r>
            <a:r>
              <a:rPr lang="de-DE" sz="1511" dirty="0">
                <a:solidFill>
                  <a:srgbClr val="000000"/>
                </a:solidFill>
                <a:latin typeface="Helvetica" panose="020B0604020202020204" pitchFamily="34" charset="0"/>
                <a:cs typeface="Helvetica" panose="020B0604020202020204" pitchFamily="34" charset="0"/>
                <a:hlinkClick r:id="rId2"/>
              </a:rPr>
              <a:t>bit.ly/3ODY1Rn</a:t>
            </a:r>
            <a:endParaRPr lang="de-DE" sz="1511" dirty="0">
              <a:solidFill>
                <a:srgbClr val="000000"/>
              </a:solidFill>
              <a:latin typeface="Helvetica" panose="020B0604020202020204" pitchFamily="34" charset="0"/>
              <a:cs typeface="Helvetica" panose="020B0604020202020204" pitchFamily="34" charset="0"/>
            </a:endParaRPr>
          </a:p>
        </p:txBody>
      </p:sp>
      <p:sp>
        <p:nvSpPr>
          <p:cNvPr id="5" name="Textfeld 4">
            <a:extLst>
              <a:ext uri="{FF2B5EF4-FFF2-40B4-BE49-F238E27FC236}">
                <a16:creationId xmlns:a16="http://schemas.microsoft.com/office/drawing/2014/main" id="{05F012BD-9702-3207-5C9A-7A941B64D9AD}"/>
              </a:ext>
            </a:extLst>
          </p:cNvPr>
          <p:cNvSpPr txBox="1"/>
          <p:nvPr/>
        </p:nvSpPr>
        <p:spPr>
          <a:xfrm>
            <a:off x="645422" y="1479888"/>
            <a:ext cx="6170994" cy="557397"/>
          </a:xfrm>
          <a:prstGeom prst="rect">
            <a:avLst/>
          </a:prstGeom>
          <a:solidFill>
            <a:srgbClr val="6FEECE"/>
          </a:solidFill>
          <a:ln w="38100">
            <a:noFill/>
          </a:ln>
        </p:spPr>
        <p:txBody>
          <a:bodyPr wrap="square" lIns="194279" rIns="194279"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de-DE" sz="3022" b="1" dirty="0">
                <a:latin typeface="Helvetica" panose="020B0604020202020204" pitchFamily="34" charset="0"/>
                <a:cs typeface="Helvetica" panose="020B0604020202020204" pitchFamily="34" charset="0"/>
              </a:rPr>
              <a:t>Ausbildungsvergütung</a:t>
            </a:r>
          </a:p>
        </p:txBody>
      </p:sp>
      <p:pic>
        <p:nvPicPr>
          <p:cNvPr id="6" name="Grafik 5" descr="Ein Bild, das Kinderkunst, Design, Darstellung enthält.&#10;&#10;Automatisch generierte Beschreibung">
            <a:extLst>
              <a:ext uri="{FF2B5EF4-FFF2-40B4-BE49-F238E27FC236}">
                <a16:creationId xmlns:a16="http://schemas.microsoft.com/office/drawing/2014/main" id="{055AFA69-F7CB-A69E-AA83-FF45450804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95537" y="1235408"/>
            <a:ext cx="1463452" cy="1053685"/>
          </a:xfrm>
          <a:prstGeom prst="rect">
            <a:avLst/>
          </a:prstGeom>
        </p:spPr>
      </p:pic>
    </p:spTree>
    <p:extLst>
      <p:ext uri="{BB962C8B-B14F-4D97-AF65-F5344CB8AC3E}">
        <p14:creationId xmlns:p14="http://schemas.microsoft.com/office/powerpoint/2010/main" val="23369111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A107FF52-19EF-9877-90D5-E3705EE4558A}"/>
              </a:ext>
            </a:extLst>
          </p:cNvPr>
          <p:cNvSpPr txBox="1"/>
          <p:nvPr/>
        </p:nvSpPr>
        <p:spPr>
          <a:xfrm>
            <a:off x="743259" y="4582175"/>
            <a:ext cx="6073157" cy="5639493"/>
          </a:xfrm>
          <a:prstGeom prst="rect">
            <a:avLst/>
          </a:prstGeom>
          <a:noFill/>
        </p:spPr>
        <p:txBody>
          <a:bodyPr wrap="square" lIns="0" rIns="0">
            <a:spAutoFit/>
          </a:bodyPr>
          <a:lstStyle/>
          <a:p>
            <a:pPr defTabSz="493456">
              <a:defRPr/>
            </a:pPr>
            <a:r>
              <a:rPr lang="de-DE" sz="1727" b="1" dirty="0">
                <a:solidFill>
                  <a:schemeClr val="accent6"/>
                </a:solidFill>
                <a:latin typeface="Helvetica" panose="020B0604020202020204" pitchFamily="34" charset="0"/>
                <a:cs typeface="Helvetica" panose="020B0604020202020204" pitchFamily="34" charset="0"/>
              </a:rPr>
              <a:t>Was? </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Wohngeld ist ein </a:t>
            </a:r>
            <a:r>
              <a:rPr lang="de-DE" sz="1511" dirty="0">
                <a:solidFill>
                  <a:srgbClr val="000000"/>
                </a:solidFill>
                <a:highlight>
                  <a:srgbClr val="6FEECE"/>
                </a:highlight>
                <a:latin typeface="Helvetica" panose="020B0604020202020204" pitchFamily="34" charset="0"/>
                <a:cs typeface="Helvetica" panose="020B0604020202020204" pitchFamily="34" charset="0"/>
              </a:rPr>
              <a:t>Zuschuss</a:t>
            </a:r>
            <a:r>
              <a:rPr lang="de-DE" sz="1511" dirty="0">
                <a:solidFill>
                  <a:srgbClr val="000000"/>
                </a:solidFill>
                <a:latin typeface="Helvetica" panose="020B0604020202020204" pitchFamily="34" charset="0"/>
                <a:cs typeface="Helvetica" panose="020B0604020202020204" pitchFamily="34" charset="0"/>
              </a:rPr>
              <a:t>, mit dem dich der Staat bei deinen Wohnkosten unterstützt – also zum Beispiel bei deiner Miete.</a:t>
            </a:r>
          </a:p>
          <a:p>
            <a:endParaRPr lang="de-DE" sz="1511" b="1" dirty="0">
              <a:solidFill>
                <a:srgbClr val="000000"/>
              </a:solidFill>
              <a:latin typeface="Helvetica" panose="020B0604020202020204" pitchFamily="34" charset="0"/>
              <a:cs typeface="Helvetica" panose="020B0604020202020204" pitchFamily="34" charset="0"/>
            </a:endParaRPr>
          </a:p>
          <a:p>
            <a:pPr defTabSz="493456">
              <a:defRPr/>
            </a:pPr>
            <a:r>
              <a:rPr lang="de-DE" sz="1727" b="1" dirty="0">
                <a:solidFill>
                  <a:schemeClr val="accent6"/>
                </a:solidFill>
                <a:latin typeface="Helvetica" panose="020B0604020202020204" pitchFamily="34" charset="0"/>
                <a:cs typeface="Helvetica" panose="020B0604020202020204" pitchFamily="34" charset="0"/>
              </a:rPr>
              <a:t>Für wen? </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Wohngeld bekommst du nur, wenn du nicht schon anderweitig eine Förderung der Wohnkosten erhältst oder theoretisch erhalten könntest. Als Azubi etwa kommen für dich statt Wohngeld eher BAB oder Bafög infrage – beide beinhalten einen Wohnkostenanteil, sofern du nicht mehr zu Hause wohnst.</a:t>
            </a:r>
          </a:p>
          <a:p>
            <a:endParaRPr lang="de-DE" sz="1511" dirty="0">
              <a:solidFill>
                <a:srgbClr val="000000"/>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Eine Ausnahme gibt es aber: Machst du eine Ausbildung, die </a:t>
            </a:r>
            <a:r>
              <a:rPr lang="de-DE" sz="1511" dirty="0">
                <a:solidFill>
                  <a:srgbClr val="000000"/>
                </a:solidFill>
                <a:highlight>
                  <a:srgbClr val="6FEECE"/>
                </a:highlight>
                <a:latin typeface="Helvetica" panose="020B0604020202020204" pitchFamily="34" charset="0"/>
                <a:cs typeface="Helvetica" panose="020B0604020202020204" pitchFamily="34" charset="0"/>
              </a:rPr>
              <a:t>staatlich nicht anerkannt</a:t>
            </a:r>
            <a:r>
              <a:rPr lang="de-DE" sz="1511" dirty="0">
                <a:solidFill>
                  <a:srgbClr val="000000"/>
                </a:solidFill>
                <a:latin typeface="Helvetica" panose="020B0604020202020204" pitchFamily="34" charset="0"/>
                <a:cs typeface="Helvetica" panose="020B0604020202020204" pitchFamily="34" charset="0"/>
              </a:rPr>
              <a:t> und damit nicht förderfähig ist – zum Beispiel zum Make-up-Artist oder Tätowierer –, kannst du Wohngeld beantragen. </a:t>
            </a:r>
          </a:p>
          <a:p>
            <a:endParaRPr lang="de-DE" sz="1511" i="1" dirty="0">
              <a:solidFill>
                <a:srgbClr val="000000"/>
              </a:solidFill>
              <a:latin typeface="Helvetica" panose="020B0604020202020204" pitchFamily="34" charset="0"/>
              <a:cs typeface="Helvetica" panose="020B0604020202020204" pitchFamily="34" charset="0"/>
            </a:endParaRPr>
          </a:p>
          <a:p>
            <a:pPr defTabSz="493456">
              <a:defRPr/>
            </a:pPr>
            <a:r>
              <a:rPr lang="de-DE" sz="1727" b="1" dirty="0">
                <a:solidFill>
                  <a:schemeClr val="accent6"/>
                </a:solidFill>
                <a:latin typeface="Helvetica" panose="020B0604020202020204" pitchFamily="34" charset="0"/>
                <a:cs typeface="Helvetica" panose="020B0604020202020204" pitchFamily="34" charset="0"/>
              </a:rPr>
              <a:t>Wie viel? </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Beim Wohngeld gibt es keine festen Beträge. Wie viel Unterstützung du erhalten kannst, hängt von vielen Faktoren ab – darunter von deinem Einkommen und deiner Miete. Im Schnitt erhielten Wohngeldempfänger in Deutschland zuletzt etwa 370 Euro im Monat.</a:t>
            </a:r>
          </a:p>
        </p:txBody>
      </p:sp>
      <p:sp>
        <p:nvSpPr>
          <p:cNvPr id="5" name="Textfeld 4">
            <a:extLst>
              <a:ext uri="{FF2B5EF4-FFF2-40B4-BE49-F238E27FC236}">
                <a16:creationId xmlns:a16="http://schemas.microsoft.com/office/drawing/2014/main" id="{05F012BD-9702-3207-5C9A-7A941B64D9AD}"/>
              </a:ext>
            </a:extLst>
          </p:cNvPr>
          <p:cNvSpPr txBox="1"/>
          <p:nvPr/>
        </p:nvSpPr>
        <p:spPr>
          <a:xfrm>
            <a:off x="645422" y="1479888"/>
            <a:ext cx="6170994" cy="557397"/>
          </a:xfrm>
          <a:prstGeom prst="rect">
            <a:avLst/>
          </a:prstGeom>
          <a:solidFill>
            <a:srgbClr val="6FEECE"/>
          </a:solidFill>
          <a:ln w="38100">
            <a:noFill/>
          </a:ln>
        </p:spPr>
        <p:txBody>
          <a:bodyPr wrap="square" lIns="194279" rIns="194279"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de-DE" sz="3022" b="1" dirty="0">
                <a:latin typeface="Helvetica" panose="020B0604020202020204" pitchFamily="34" charset="0"/>
                <a:cs typeface="Helvetica" panose="020B0604020202020204" pitchFamily="34" charset="0"/>
              </a:rPr>
              <a:t>Wohngeld</a:t>
            </a:r>
          </a:p>
        </p:txBody>
      </p:sp>
      <p:pic>
        <p:nvPicPr>
          <p:cNvPr id="6" name="Grafik 5" descr="Ein Bild, das Kinderkunst, Design, Darstellung enthält.&#10;&#10;Automatisch generierte Beschreibung">
            <a:extLst>
              <a:ext uri="{FF2B5EF4-FFF2-40B4-BE49-F238E27FC236}">
                <a16:creationId xmlns:a16="http://schemas.microsoft.com/office/drawing/2014/main" id="{055AFA69-F7CB-A69E-AA83-FF454508045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95537" y="1235408"/>
            <a:ext cx="1463452" cy="1053685"/>
          </a:xfrm>
          <a:prstGeom prst="rect">
            <a:avLst/>
          </a:prstGeom>
        </p:spPr>
      </p:pic>
    </p:spTree>
    <p:extLst>
      <p:ext uri="{BB962C8B-B14F-4D97-AF65-F5344CB8AC3E}">
        <p14:creationId xmlns:p14="http://schemas.microsoft.com/office/powerpoint/2010/main" val="7360224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825B43B0-899D-1DE2-5378-7E3ED628E4F3}"/>
              </a:ext>
            </a:extLst>
          </p:cNvPr>
          <p:cNvSpPr/>
          <p:nvPr/>
        </p:nvSpPr>
        <p:spPr>
          <a:xfrm>
            <a:off x="742482" y="6077451"/>
            <a:ext cx="6074710" cy="4103542"/>
          </a:xfrm>
          <a:prstGeom prst="rect">
            <a:avLst/>
          </a:prstGeom>
          <a:solidFill>
            <a:schemeClr val="bg1"/>
          </a:solidFill>
          <a:ln w="381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388558" tIns="388558" rIns="1165673" bIns="388558" rtlCol="0" anchor="t"/>
          <a:lstStyle/>
          <a:p>
            <a:r>
              <a:rPr lang="de-DE" sz="1727" b="1" dirty="0">
                <a:solidFill>
                  <a:schemeClr val="accent6"/>
                </a:solidFill>
                <a:latin typeface="Helvetica" panose="020B0604020202020204" pitchFamily="34" charset="0"/>
                <a:cs typeface="Helvetica" panose="020B0604020202020204" pitchFamily="34" charset="0"/>
              </a:rPr>
              <a:t>Ansprechpartner und weitere Infos</a:t>
            </a:r>
          </a:p>
          <a:p>
            <a:endParaRPr lang="de-DE" sz="1511" dirty="0">
              <a:solidFill>
                <a:srgbClr val="000000"/>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Wenn du Wohngeld beantragen möchtest, wende dich an die Wohngeldstelle deines Ortes oder deiner Gemeinde.</a:t>
            </a:r>
          </a:p>
          <a:p>
            <a:endParaRPr lang="de-DE" sz="1511" dirty="0">
              <a:solidFill>
                <a:srgbClr val="000000"/>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Weitere Informationen findest du außerdem auf der Seite des Bundesministeriums für Wohnen, Stadtentwicklung und Bauwesen:</a:t>
            </a:r>
          </a:p>
          <a:p>
            <a:r>
              <a:rPr lang="de-DE" sz="1511" dirty="0">
                <a:solidFill>
                  <a:srgbClr val="000000"/>
                </a:solidFill>
                <a:latin typeface="Helvetica" panose="020B0604020202020204" pitchFamily="34" charset="0"/>
                <a:cs typeface="Helvetica" panose="020B0604020202020204" pitchFamily="34" charset="0"/>
                <a:hlinkClick r:id="rId2"/>
              </a:rPr>
              <a:t>https://bit.ly/3ONQijL</a:t>
            </a:r>
            <a:endParaRPr lang="de-DE" sz="1511" dirty="0">
              <a:solidFill>
                <a:srgbClr val="000000"/>
              </a:solidFill>
              <a:latin typeface="Helvetica" panose="020B0604020202020204" pitchFamily="34" charset="0"/>
              <a:cs typeface="Helvetica" panose="020B0604020202020204" pitchFamily="34" charset="0"/>
            </a:endParaRPr>
          </a:p>
          <a:p>
            <a:endParaRPr lang="de-DE" sz="1511" dirty="0">
              <a:solidFill>
                <a:srgbClr val="000000"/>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Ebenfalls hilfreich:</a:t>
            </a:r>
          </a:p>
          <a:p>
            <a:r>
              <a:rPr lang="de-DE" sz="1511" dirty="0">
                <a:solidFill>
                  <a:srgbClr val="000000"/>
                </a:solidFill>
                <a:latin typeface="Helvetica" panose="020B0604020202020204" pitchFamily="34" charset="0"/>
                <a:cs typeface="Helvetica" panose="020B0604020202020204" pitchFamily="34" charset="0"/>
                <a:hlinkClick r:id="rId3"/>
              </a:rPr>
              <a:t>https://www.finanztip.de/wohngeld/</a:t>
            </a:r>
            <a:r>
              <a:rPr lang="de-DE" sz="1511" dirty="0">
                <a:solidFill>
                  <a:srgbClr val="000000"/>
                </a:solidFill>
                <a:latin typeface="Helvetica" panose="020B0604020202020204" pitchFamily="34" charset="0"/>
                <a:cs typeface="Helvetica" panose="020B0604020202020204" pitchFamily="34" charset="0"/>
              </a:rPr>
              <a:t> </a:t>
            </a:r>
          </a:p>
        </p:txBody>
      </p:sp>
      <p:pic>
        <p:nvPicPr>
          <p:cNvPr id="3" name="Grafik 2" descr="Ein Bild, das Screenshot, lila, violett, computer enthält.&#10;&#10;Automatisch generierte Beschreibung">
            <a:extLst>
              <a:ext uri="{FF2B5EF4-FFF2-40B4-BE49-F238E27FC236}">
                <a16:creationId xmlns:a16="http://schemas.microsoft.com/office/drawing/2014/main" id="{ADFD1026-3D6E-001D-06A4-FD1B9D5A70F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0640" y="9523736"/>
            <a:ext cx="1869406" cy="864911"/>
          </a:xfrm>
          <a:prstGeom prst="rect">
            <a:avLst/>
          </a:prstGeom>
        </p:spPr>
      </p:pic>
      <p:pic>
        <p:nvPicPr>
          <p:cNvPr id="5" name="Grafik 4" descr="Ein Bild, das Screenshot, Grafiken, Design enthält.&#10;&#10;Automatisch generierte Beschreibung">
            <a:extLst>
              <a:ext uri="{FF2B5EF4-FFF2-40B4-BE49-F238E27FC236}">
                <a16:creationId xmlns:a16="http://schemas.microsoft.com/office/drawing/2014/main" id="{B06F0507-B60B-B70E-346E-42B0936A1BE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207510">
            <a:off x="6153744" y="5893038"/>
            <a:ext cx="825306" cy="1100752"/>
          </a:xfrm>
          <a:prstGeom prst="rect">
            <a:avLst/>
          </a:prstGeom>
        </p:spPr>
      </p:pic>
      <p:pic>
        <p:nvPicPr>
          <p:cNvPr id="6" name="Grafik 5" descr="Ein Bild, das Screenshot, Grafiken, Schwarzweiß enthält.&#10;&#10;Automatisch generierte Beschreibung">
            <a:extLst>
              <a:ext uri="{FF2B5EF4-FFF2-40B4-BE49-F238E27FC236}">
                <a16:creationId xmlns:a16="http://schemas.microsoft.com/office/drawing/2014/main" id="{C7C995E9-6A7C-F33C-8A5D-938DB54F0B1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89281" y="7879035"/>
            <a:ext cx="777115" cy="777115"/>
          </a:xfrm>
          <a:prstGeom prst="rect">
            <a:avLst/>
          </a:prstGeom>
        </p:spPr>
      </p:pic>
      <p:pic>
        <p:nvPicPr>
          <p:cNvPr id="8" name="Grafik 7" descr="Ein Bild, das Screenshot, Grafiken, Design enthält.&#10;&#10;Automatisch generierte Beschreibung">
            <a:extLst>
              <a:ext uri="{FF2B5EF4-FFF2-40B4-BE49-F238E27FC236}">
                <a16:creationId xmlns:a16="http://schemas.microsoft.com/office/drawing/2014/main" id="{A09C4033-FCFF-5072-EE74-4B673921538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789281" y="8932891"/>
            <a:ext cx="777115" cy="777115"/>
          </a:xfrm>
          <a:prstGeom prst="rect">
            <a:avLst/>
          </a:prstGeom>
        </p:spPr>
      </p:pic>
    </p:spTree>
    <p:extLst>
      <p:ext uri="{BB962C8B-B14F-4D97-AF65-F5344CB8AC3E}">
        <p14:creationId xmlns:p14="http://schemas.microsoft.com/office/powerpoint/2010/main" val="40931811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A107FF52-19EF-9877-90D5-E3705EE4558A}"/>
              </a:ext>
            </a:extLst>
          </p:cNvPr>
          <p:cNvSpPr txBox="1"/>
          <p:nvPr/>
        </p:nvSpPr>
        <p:spPr>
          <a:xfrm>
            <a:off x="743259" y="4335361"/>
            <a:ext cx="6073157" cy="5871992"/>
          </a:xfrm>
          <a:prstGeom prst="rect">
            <a:avLst/>
          </a:prstGeom>
          <a:noFill/>
        </p:spPr>
        <p:txBody>
          <a:bodyPr wrap="square" lIns="0" rIns="0">
            <a:spAutoFit/>
          </a:bodyPr>
          <a:lstStyle/>
          <a:p>
            <a:r>
              <a:rPr lang="de-DE" sz="1727" b="1" dirty="0">
                <a:solidFill>
                  <a:schemeClr val="accent6"/>
                </a:solidFill>
                <a:latin typeface="Helvetica" panose="020B0604020202020204" pitchFamily="34" charset="0"/>
                <a:cs typeface="Helvetica" panose="020B0604020202020204" pitchFamily="34" charset="0"/>
              </a:rPr>
              <a:t>Außerbetriebliche Ausbildung: </a:t>
            </a:r>
            <a:r>
              <a:rPr lang="de-DE" sz="1511" dirty="0">
                <a:solidFill>
                  <a:srgbClr val="000000"/>
                </a:solidFill>
                <a:latin typeface="Helvetica" panose="020B0604020202020204" pitchFamily="34" charset="0"/>
                <a:cs typeface="Helvetica" panose="020B0604020202020204" pitchFamily="34" charset="0"/>
              </a:rPr>
              <a:t>Diese Form der Ausbildung wird von der Bundesagentur für Arbeit vermittelt. Wie bei der betrieblichen Ausbildung sammelst du auch bei der außerbetrieblichen wertvolle praktische Erfahrung – du bist aber bei keinem Betrieb angestellt. Deine Vergütung erhältst du von der Bundesagentur für Arbeit. Die außerbetriebliche Ausbildung ist vor allem für Menschen gedacht, die keinen Ausbildungsplatz in einem Betrieb erhalten oder besonderen Förderbedarf haben.</a:t>
            </a:r>
          </a:p>
          <a:p>
            <a:endParaRPr lang="de-DE" sz="1727" b="1" dirty="0">
              <a:solidFill>
                <a:srgbClr val="000000"/>
              </a:solidFill>
              <a:latin typeface="Helvetica" panose="020B0604020202020204" pitchFamily="34" charset="0"/>
              <a:cs typeface="Helvetica" panose="020B0604020202020204" pitchFamily="34" charset="0"/>
            </a:endParaRPr>
          </a:p>
          <a:p>
            <a:r>
              <a:rPr lang="de-DE" sz="1727" b="1" dirty="0">
                <a:solidFill>
                  <a:schemeClr val="accent6"/>
                </a:solidFill>
                <a:latin typeface="Helvetica" panose="020B0604020202020204" pitchFamily="34" charset="0"/>
                <a:cs typeface="Helvetica" panose="020B0604020202020204" pitchFamily="34" charset="0"/>
              </a:rPr>
              <a:t>Betriebliche Ausbildung: </a:t>
            </a:r>
            <a:r>
              <a:rPr lang="de-DE" sz="1511" dirty="0">
                <a:solidFill>
                  <a:srgbClr val="000000"/>
                </a:solidFill>
                <a:latin typeface="Helvetica" panose="020B0604020202020204" pitchFamily="34" charset="0"/>
                <a:cs typeface="Helvetica" panose="020B0604020202020204" pitchFamily="34" charset="0"/>
              </a:rPr>
              <a:t>Diese Form der Ausbildung nennt man auch „duale Ausbildung“. Hier sammelst du von Beginn an praktische Erfahrung in einem Unternehmen, das dich als Auszubildenden anstellt. Die Arbeit im Betrieb macht aber nur einen Teil der Ausbildung aus – der andere Teil, die Vermittlung der Theorie, findet in der Berufsschule statt.</a:t>
            </a:r>
          </a:p>
          <a:p>
            <a:endParaRPr lang="de-DE" sz="1727" dirty="0">
              <a:solidFill>
                <a:srgbClr val="000000"/>
              </a:solidFill>
              <a:latin typeface="Helvetica" panose="020B0604020202020204" pitchFamily="34" charset="0"/>
              <a:cs typeface="Helvetica" panose="020B0604020202020204" pitchFamily="34" charset="0"/>
            </a:endParaRPr>
          </a:p>
          <a:p>
            <a:r>
              <a:rPr lang="de-DE" sz="1727" b="1" dirty="0">
                <a:solidFill>
                  <a:schemeClr val="accent6"/>
                </a:solidFill>
                <a:latin typeface="Helvetica" panose="020B0604020202020204" pitchFamily="34" charset="0"/>
                <a:cs typeface="Helvetica" panose="020B0604020202020204" pitchFamily="34" charset="0"/>
              </a:rPr>
              <a:t>Darlehen: </a:t>
            </a:r>
            <a:r>
              <a:rPr lang="de-DE" sz="1511" dirty="0">
                <a:solidFill>
                  <a:srgbClr val="000000"/>
                </a:solidFill>
                <a:latin typeface="Helvetica" panose="020B0604020202020204" pitchFamily="34" charset="0"/>
                <a:cs typeface="Helvetica" panose="020B0604020202020204" pitchFamily="34" charset="0"/>
              </a:rPr>
              <a:t>Ein Darlehen oder Kredit ist ein geliehener Geldbetrag, den du zurückzahlen musst. Als Gegenleistung zahlst du häufig Zinsen an den Geldgeber.</a:t>
            </a:r>
          </a:p>
          <a:p>
            <a:endParaRPr lang="de-DE" sz="1511" dirty="0">
              <a:solidFill>
                <a:srgbClr val="000000"/>
              </a:solidFill>
              <a:latin typeface="Helvetica" panose="020B0604020202020204" pitchFamily="34" charset="0"/>
              <a:cs typeface="Helvetica" panose="020B0604020202020204" pitchFamily="34" charset="0"/>
            </a:endParaRPr>
          </a:p>
          <a:p>
            <a:pPr defTabSz="493456">
              <a:defRPr/>
            </a:pPr>
            <a:r>
              <a:rPr lang="de-DE" sz="1727" b="1" dirty="0">
                <a:solidFill>
                  <a:srgbClr val="006E78"/>
                </a:solidFill>
                <a:latin typeface="Helvetica" panose="020B0604020202020204" pitchFamily="34" charset="0"/>
                <a:cs typeface="Helvetica" panose="020B0604020202020204" pitchFamily="34" charset="0"/>
              </a:rPr>
              <a:t>Düsseldorfer Tabelle: </a:t>
            </a:r>
            <a:r>
              <a:rPr lang="de-DE" sz="1511" dirty="0">
                <a:solidFill>
                  <a:srgbClr val="000000"/>
                </a:solidFill>
                <a:latin typeface="Helvetica" panose="020B0604020202020204" pitchFamily="34" charset="0"/>
                <a:cs typeface="Helvetica" panose="020B0604020202020204" pitchFamily="34" charset="0"/>
              </a:rPr>
              <a:t>Diese Tabelle ist eine anerkannte Richtlinie dazu, wie viel Unterhalt Eltern ihren minderjährigen oder noch bei ihnen lebenden erwachsenen Kindern zahlen sollten. Die aktuelle Tabelle findest du hier: </a:t>
            </a:r>
            <a:r>
              <a:rPr lang="de-DE" sz="1511" dirty="0">
                <a:solidFill>
                  <a:srgbClr val="000000"/>
                </a:solidFill>
                <a:latin typeface="Helvetica" panose="020B0604020202020204" pitchFamily="34" charset="0"/>
                <a:cs typeface="Helvetica" panose="020B0604020202020204" pitchFamily="34" charset="0"/>
                <a:hlinkClick r:id="rId2"/>
              </a:rPr>
              <a:t>https://www.finanztip.de/duesseldorfer-tabelle/</a:t>
            </a:r>
            <a:endParaRPr lang="de-DE" sz="1511" dirty="0">
              <a:solidFill>
                <a:srgbClr val="000000"/>
              </a:solidFill>
              <a:latin typeface="Helvetica" panose="020B0604020202020204" pitchFamily="34" charset="0"/>
              <a:cs typeface="Helvetica" panose="020B0604020202020204" pitchFamily="34" charset="0"/>
            </a:endParaRPr>
          </a:p>
        </p:txBody>
      </p:sp>
      <p:sp>
        <p:nvSpPr>
          <p:cNvPr id="5" name="Textfeld 4">
            <a:extLst>
              <a:ext uri="{FF2B5EF4-FFF2-40B4-BE49-F238E27FC236}">
                <a16:creationId xmlns:a16="http://schemas.microsoft.com/office/drawing/2014/main" id="{05F012BD-9702-3207-5C9A-7A941B64D9AD}"/>
              </a:ext>
            </a:extLst>
          </p:cNvPr>
          <p:cNvSpPr txBox="1"/>
          <p:nvPr/>
        </p:nvSpPr>
        <p:spPr>
          <a:xfrm>
            <a:off x="645421" y="1479888"/>
            <a:ext cx="6077819" cy="557397"/>
          </a:xfrm>
          <a:prstGeom prst="rect">
            <a:avLst/>
          </a:prstGeom>
          <a:solidFill>
            <a:schemeClr val="bg2"/>
          </a:solidFill>
          <a:ln w="38100">
            <a:noFill/>
          </a:ln>
        </p:spPr>
        <p:txBody>
          <a:bodyPr wrap="square" lIns="194279" rIns="194279"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de-DE" sz="3022" b="1" dirty="0">
                <a:solidFill>
                  <a:schemeClr val="accent6"/>
                </a:solidFill>
                <a:latin typeface="Helvetica" panose="020B0604020202020204" pitchFamily="34" charset="0"/>
                <a:cs typeface="Helvetica" panose="020B0604020202020204" pitchFamily="34" charset="0"/>
              </a:rPr>
              <a:t>Glossar</a:t>
            </a:r>
          </a:p>
        </p:txBody>
      </p:sp>
      <p:sp>
        <p:nvSpPr>
          <p:cNvPr id="7" name="Textfeld 6">
            <a:extLst>
              <a:ext uri="{FF2B5EF4-FFF2-40B4-BE49-F238E27FC236}">
                <a16:creationId xmlns:a16="http://schemas.microsoft.com/office/drawing/2014/main" id="{1B3486C0-7F6E-732B-A2BA-2D3211B05A63}"/>
              </a:ext>
            </a:extLst>
          </p:cNvPr>
          <p:cNvSpPr txBox="1"/>
          <p:nvPr/>
        </p:nvSpPr>
        <p:spPr>
          <a:xfrm>
            <a:off x="645421" y="2044614"/>
            <a:ext cx="6077819" cy="719964"/>
          </a:xfrm>
          <a:prstGeom prst="rect">
            <a:avLst/>
          </a:prstGeom>
          <a:noFill/>
        </p:spPr>
        <p:txBody>
          <a:bodyPr wrap="square" lIns="194279" rIns="194279" rtlCol="0">
            <a:noAutofit/>
          </a:bodyPr>
          <a:lstStyle/>
          <a:p>
            <a:pPr algn="l"/>
            <a:r>
              <a:rPr lang="de-DE" sz="2159" b="1" dirty="0">
                <a:latin typeface="Helvetica" panose="020B0604020202020204" pitchFamily="34" charset="0"/>
                <a:cs typeface="Helvetica" panose="020B0604020202020204" pitchFamily="34" charset="0"/>
              </a:rPr>
              <a:t>Wichtige Begriffe, die du kennen solltest</a:t>
            </a:r>
          </a:p>
        </p:txBody>
      </p:sp>
    </p:spTree>
    <p:extLst>
      <p:ext uri="{BB962C8B-B14F-4D97-AF65-F5344CB8AC3E}">
        <p14:creationId xmlns:p14="http://schemas.microsoft.com/office/powerpoint/2010/main" val="13357644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A107FF52-19EF-9877-90D5-E3705EE4558A}"/>
              </a:ext>
            </a:extLst>
          </p:cNvPr>
          <p:cNvSpPr txBox="1"/>
          <p:nvPr/>
        </p:nvSpPr>
        <p:spPr>
          <a:xfrm>
            <a:off x="743259" y="2395645"/>
            <a:ext cx="6073157" cy="7831824"/>
          </a:xfrm>
          <a:prstGeom prst="rect">
            <a:avLst/>
          </a:prstGeom>
          <a:noFill/>
        </p:spPr>
        <p:txBody>
          <a:bodyPr wrap="square" lIns="0" rIns="0">
            <a:spAutoFit/>
          </a:bodyPr>
          <a:lstStyle/>
          <a:p>
            <a:r>
              <a:rPr lang="de-DE" sz="1727" b="1" dirty="0">
                <a:solidFill>
                  <a:schemeClr val="accent6"/>
                </a:solidFill>
                <a:latin typeface="Helvetica" panose="020B0604020202020204" pitchFamily="34" charset="0"/>
                <a:cs typeface="Helvetica" panose="020B0604020202020204" pitchFamily="34" charset="0"/>
              </a:rPr>
              <a:t>Familienversicherung: </a:t>
            </a:r>
            <a:r>
              <a:rPr lang="de-DE" sz="1511" dirty="0">
                <a:solidFill>
                  <a:srgbClr val="000000"/>
                </a:solidFill>
                <a:latin typeface="Helvetica" panose="020B0604020202020204" pitchFamily="34" charset="0"/>
                <a:cs typeface="Helvetica" panose="020B0604020202020204" pitchFamily="34" charset="0"/>
              </a:rPr>
              <a:t>Solange du noch zur Schule gehst oder studierst, unter 25 bist und über kein oder nur ein sehr geringes monatliches Einkommen verfügst, musst du keine eigene Krankenversicherung bezahlen, sondern kannst weiterhin bei deinen Eltern mitversichert bleiben – vorausgesetzt, diese sind gesetzlich versichert. </a:t>
            </a:r>
          </a:p>
          <a:p>
            <a:endParaRPr lang="de-DE" sz="1727" dirty="0">
              <a:solidFill>
                <a:srgbClr val="000000"/>
              </a:solidFill>
              <a:latin typeface="Helvetica" panose="020B0604020202020204" pitchFamily="34" charset="0"/>
              <a:cs typeface="Helvetica" panose="020B0604020202020204" pitchFamily="34" charset="0"/>
            </a:endParaRPr>
          </a:p>
          <a:p>
            <a:r>
              <a:rPr lang="de-DE" sz="1727" b="1" dirty="0">
                <a:solidFill>
                  <a:schemeClr val="accent6"/>
                </a:solidFill>
                <a:latin typeface="Helvetica" panose="020B0604020202020204" pitchFamily="34" charset="0"/>
                <a:cs typeface="Helvetica" panose="020B0604020202020204" pitchFamily="34" charset="0"/>
              </a:rPr>
              <a:t>Gesetzliche Rentenversicherung: </a:t>
            </a:r>
            <a:r>
              <a:rPr lang="de-DE" sz="1511" dirty="0">
                <a:solidFill>
                  <a:srgbClr val="000000"/>
                </a:solidFill>
                <a:latin typeface="Helvetica" panose="020B0604020202020204" pitchFamily="34" charset="0"/>
                <a:cs typeface="Helvetica" panose="020B0604020202020204" pitchFamily="34" charset="0"/>
              </a:rPr>
              <a:t>Die gesetzliche Rentenversicherung kümmert sich um alles rund um die gesetzliche Rente. Dazu gehört zum Beispiel auch die Auszahlung der Rente an </a:t>
            </a:r>
            <a:r>
              <a:rPr lang="de-DE" sz="1511" dirty="0" err="1">
                <a:solidFill>
                  <a:srgbClr val="000000"/>
                </a:solidFill>
                <a:latin typeface="Helvetica" panose="020B0604020202020204" pitchFamily="34" charset="0"/>
                <a:cs typeface="Helvetica" panose="020B0604020202020204" pitchFamily="34" charset="0"/>
              </a:rPr>
              <a:t>Rentner:innen</a:t>
            </a:r>
            <a:r>
              <a:rPr lang="de-DE" sz="1511" dirty="0">
                <a:solidFill>
                  <a:srgbClr val="000000"/>
                </a:solidFill>
                <a:latin typeface="Helvetica" panose="020B0604020202020204" pitchFamily="34" charset="0"/>
                <a:cs typeface="Helvetica" panose="020B0604020202020204" pitchFamily="34" charset="0"/>
              </a:rPr>
              <a:t> oder an Hinterbliebene von Verstorbenen. Du selbst zahlst übrigens auch schon während deiner Ausbildung in die gesetzliche Rente ein. </a:t>
            </a:r>
          </a:p>
          <a:p>
            <a:endParaRPr lang="de-DE" sz="1511" dirty="0">
              <a:solidFill>
                <a:srgbClr val="000000"/>
              </a:solidFill>
              <a:latin typeface="Helvetica" panose="020B0604020202020204" pitchFamily="34" charset="0"/>
              <a:cs typeface="Helvetica" panose="020B0604020202020204" pitchFamily="34" charset="0"/>
            </a:endParaRPr>
          </a:p>
          <a:p>
            <a:r>
              <a:rPr lang="de-DE" sz="1727" b="1" dirty="0">
                <a:solidFill>
                  <a:schemeClr val="accent6"/>
                </a:solidFill>
                <a:latin typeface="Helvetica" panose="020B0604020202020204" pitchFamily="34" charset="0"/>
                <a:cs typeface="Helvetica" panose="020B0604020202020204" pitchFamily="34" charset="0"/>
              </a:rPr>
              <a:t>Minijob: </a:t>
            </a:r>
            <a:r>
              <a:rPr lang="de-DE" sz="1511" dirty="0">
                <a:solidFill>
                  <a:srgbClr val="000000"/>
                </a:solidFill>
                <a:latin typeface="Helvetica" panose="020B0604020202020204" pitchFamily="34" charset="0"/>
                <a:cs typeface="Helvetica" panose="020B0604020202020204" pitchFamily="34" charset="0"/>
              </a:rPr>
              <a:t>Ein Minijob ist eine geringfügige Beschäftigung, bei der du nicht mehr als 538 Euro im Monat verdienst. Das macht beim Mindestlohn zehn Stunden Arbeit in der Woche.</a:t>
            </a:r>
          </a:p>
          <a:p>
            <a:endParaRPr lang="de-DE" sz="1727" dirty="0">
              <a:solidFill>
                <a:srgbClr val="000000"/>
              </a:solidFill>
              <a:latin typeface="Helvetica" panose="020B0604020202020204" pitchFamily="34" charset="0"/>
              <a:cs typeface="Helvetica" panose="020B0604020202020204" pitchFamily="34" charset="0"/>
            </a:endParaRPr>
          </a:p>
          <a:p>
            <a:r>
              <a:rPr lang="de-DE" sz="1727" b="1" dirty="0">
                <a:solidFill>
                  <a:schemeClr val="accent6"/>
                </a:solidFill>
                <a:latin typeface="Helvetica" panose="020B0604020202020204" pitchFamily="34" charset="0"/>
                <a:cs typeface="Helvetica" panose="020B0604020202020204" pitchFamily="34" charset="0"/>
              </a:rPr>
              <a:t>Schulische Ausbildung: </a:t>
            </a:r>
            <a:r>
              <a:rPr lang="de-DE" sz="1511" dirty="0">
                <a:solidFill>
                  <a:srgbClr val="000000"/>
                </a:solidFill>
                <a:latin typeface="Helvetica" panose="020B0604020202020204" pitchFamily="34" charset="0"/>
                <a:cs typeface="Helvetica" panose="020B0604020202020204" pitchFamily="34" charset="0"/>
              </a:rPr>
              <a:t>Diese Form der Ausbildung findet (fast) ausschließlich an einer Berufsfachschule oder einer vergleichbaren Einrichtung statt. Praxiserfahrung sammelst du hier meist in Praktika oder in einem Praxisjahr. Berufe im Gesundheits- oder Sozialwesen setzen häufig eine schulische Ausbildung voraus.</a:t>
            </a:r>
          </a:p>
          <a:p>
            <a:endParaRPr lang="de-DE" sz="1511" dirty="0">
              <a:solidFill>
                <a:srgbClr val="000000"/>
              </a:solidFill>
              <a:latin typeface="Helvetica" panose="020B0604020202020204" pitchFamily="34" charset="0"/>
              <a:cs typeface="Helvetica" panose="020B0604020202020204" pitchFamily="34" charset="0"/>
            </a:endParaRPr>
          </a:p>
          <a:p>
            <a:r>
              <a:rPr lang="de-DE" sz="1727" b="1" dirty="0">
                <a:solidFill>
                  <a:schemeClr val="accent6"/>
                </a:solidFill>
                <a:latin typeface="Helvetica" panose="020B0604020202020204" pitchFamily="34" charset="0"/>
                <a:cs typeface="Helvetica" panose="020B0604020202020204" pitchFamily="34" charset="0"/>
              </a:rPr>
              <a:t>Staatlich anerkannte Ausbildung: </a:t>
            </a:r>
            <a:r>
              <a:rPr lang="de-DE" sz="1511" dirty="0">
                <a:solidFill>
                  <a:srgbClr val="000000"/>
                </a:solidFill>
                <a:latin typeface="Helvetica" panose="020B0604020202020204" pitchFamily="34" charset="0"/>
                <a:cs typeface="Helvetica" panose="020B0604020202020204" pitchFamily="34" charset="0"/>
              </a:rPr>
              <a:t>Um Förderungen wie BAB oder Bafög zu erhalten, muss die Ausbildung, die du machst, staatlich anerkannt sein. Ob das auf deine Berufsausbildung zutrifft, kannst du mit dem Verzeichnis vom Bundesinstitut für Berufsbildung überprüfen: </a:t>
            </a:r>
            <a:r>
              <a:rPr lang="de-DE" sz="1511" dirty="0">
                <a:solidFill>
                  <a:srgbClr val="000000"/>
                </a:solidFill>
                <a:latin typeface="Helvetica" panose="020B0604020202020204" pitchFamily="34" charset="0"/>
                <a:cs typeface="Helvetica" panose="020B0604020202020204" pitchFamily="34" charset="0"/>
                <a:hlinkClick r:id="rId2"/>
              </a:rPr>
              <a:t>https://bit.ly/3qn3e6Z</a:t>
            </a:r>
            <a:endParaRPr lang="de-DE" sz="1511" dirty="0">
              <a:solidFill>
                <a:srgbClr val="000000"/>
              </a:solidFill>
              <a:latin typeface="Helvetica" panose="020B0604020202020204" pitchFamily="34" charset="0"/>
              <a:cs typeface="Helvetica" panose="020B0604020202020204" pitchFamily="34" charset="0"/>
            </a:endParaRPr>
          </a:p>
          <a:p>
            <a:endParaRPr lang="de-DE" sz="1727" dirty="0">
              <a:solidFill>
                <a:srgbClr val="000000"/>
              </a:solidFill>
              <a:latin typeface="Helvetica" panose="020B0604020202020204" pitchFamily="34" charset="0"/>
              <a:cs typeface="Helvetica" panose="020B0604020202020204" pitchFamily="34" charset="0"/>
            </a:endParaRPr>
          </a:p>
          <a:p>
            <a:r>
              <a:rPr lang="de-DE" sz="1727" b="1" dirty="0">
                <a:solidFill>
                  <a:schemeClr val="accent6"/>
                </a:solidFill>
                <a:latin typeface="Helvetica" panose="020B0604020202020204" pitchFamily="34" charset="0"/>
                <a:cs typeface="Helvetica" panose="020B0604020202020204" pitchFamily="34" charset="0"/>
              </a:rPr>
              <a:t>Zuschuss: </a:t>
            </a:r>
            <a:r>
              <a:rPr lang="de-DE" sz="1511" dirty="0">
                <a:solidFill>
                  <a:srgbClr val="000000"/>
                </a:solidFill>
                <a:latin typeface="Helvetica" panose="020B0604020202020204" pitchFamily="34" charset="0"/>
                <a:cs typeface="Helvetica" panose="020B0604020202020204" pitchFamily="34" charset="0"/>
              </a:rPr>
              <a:t>Ein Zuschuss ist eine Form der finanziellen Unterstützung, die du nicht zurückzahlen musst. </a:t>
            </a:r>
          </a:p>
        </p:txBody>
      </p:sp>
    </p:spTree>
    <p:extLst>
      <p:ext uri="{BB962C8B-B14F-4D97-AF65-F5344CB8AC3E}">
        <p14:creationId xmlns:p14="http://schemas.microsoft.com/office/powerpoint/2010/main" val="8125545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A107FF52-19EF-9877-90D5-E3705EE4558A}"/>
              </a:ext>
            </a:extLst>
          </p:cNvPr>
          <p:cNvSpPr txBox="1"/>
          <p:nvPr/>
        </p:nvSpPr>
        <p:spPr>
          <a:xfrm>
            <a:off x="742481" y="1224692"/>
            <a:ext cx="6073157" cy="6137321"/>
          </a:xfrm>
          <a:prstGeom prst="rect">
            <a:avLst/>
          </a:prstGeom>
          <a:noFill/>
        </p:spPr>
        <p:txBody>
          <a:bodyPr wrap="square" lIns="0" rIns="0">
            <a:spAutoFit/>
          </a:bodyPr>
          <a:lstStyle/>
          <a:p>
            <a:r>
              <a:rPr lang="de-DE" sz="1511" dirty="0">
                <a:solidFill>
                  <a:srgbClr val="000000"/>
                </a:solidFill>
                <a:latin typeface="Helvetica" panose="020B0604020202020204" pitchFamily="34" charset="0"/>
                <a:cs typeface="Helvetica" panose="020B0604020202020204" pitchFamily="34" charset="0"/>
              </a:rPr>
              <a:t>Ist dein Ausbildungsbetrieb an keinen Tarifvertrag gebunden, kann dein Ausbildungsgehalt um bis zu 20 Prozent niedriger ausfallen. Allerdings gibt es einen Mindestlohn: Wer 2024 eine Ausbildung beginnt, bekommt monatlich mindestens 649 Euro im ersten, 766 Euro im zweiten, 876 Euro im dritten und ggf. 909 Euro im vierten Lehrjahr. </a:t>
            </a:r>
          </a:p>
          <a:p>
            <a:endParaRPr lang="de-DE" sz="1511" dirty="0">
              <a:solidFill>
                <a:srgbClr val="000000"/>
              </a:solidFill>
              <a:latin typeface="Helvetica" panose="020B0604020202020204" pitchFamily="34" charset="0"/>
              <a:cs typeface="Helvetica" panose="020B0604020202020204" pitchFamily="34" charset="0"/>
            </a:endParaRPr>
          </a:p>
          <a:p>
            <a:r>
              <a:rPr lang="de-DE" sz="1511" i="1" dirty="0">
                <a:solidFill>
                  <a:srgbClr val="000000"/>
                </a:solidFill>
                <a:latin typeface="Helvetica" panose="020B0604020202020204" pitchFamily="34" charset="0"/>
                <a:cs typeface="Helvetica" panose="020B0604020202020204" pitchFamily="34" charset="0"/>
              </a:rPr>
              <a:t>Wichtig zu wissen: Liegt ein Tariflohn unter dem Mindestlohn, gilt der Tarif- und nicht der Mindestlohn.</a:t>
            </a:r>
          </a:p>
          <a:p>
            <a:endParaRPr lang="de-DE" sz="1511" dirty="0">
              <a:solidFill>
                <a:srgbClr val="000000"/>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Bei einer Ausbildung, die komplett an der Berufsfachschule stattfindet, kann es passieren, dass du (zunächst) leer ausgehst. Eine vollschulische Ausbildung zum Erzieher oder zur Erzieherin wird zum Beispiel erst ab dem dritten Lehrjahr (= Praxisjahr) vergütet. </a:t>
            </a:r>
          </a:p>
          <a:p>
            <a:endParaRPr lang="de-DE" sz="1511" dirty="0">
              <a:solidFill>
                <a:srgbClr val="000000"/>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Es gibt aber auch schulische Ausbildungen, die generell sehr gut bezahlt werden: die zur Pflegefachkraft etwa gehört je nach Bundesland mit monatlich bis zu 1.300 Euro im ersten Lehrjahr zu den bestbezahlten Ausbildungen. Dieses Geld stammt aus länderspezifischen Fonds, in die das jeweilige Bundesland, die Pflegeversicherung sowie Krankenhäuser und Pflegeeinrichtungen einzahlen.</a:t>
            </a:r>
          </a:p>
          <a:p>
            <a:endParaRPr lang="de-DE" sz="1511" b="1" dirty="0">
              <a:solidFill>
                <a:srgbClr val="000000"/>
              </a:solidFill>
              <a:latin typeface="Helvetica" panose="020B0604020202020204" pitchFamily="34" charset="0"/>
              <a:cs typeface="Helvetica" panose="020B0604020202020204" pitchFamily="34" charset="0"/>
            </a:endParaRPr>
          </a:p>
          <a:p>
            <a:r>
              <a:rPr lang="de-DE" sz="1511" i="1" dirty="0">
                <a:solidFill>
                  <a:srgbClr val="000000"/>
                </a:solidFill>
                <a:latin typeface="Helvetica" panose="020B0604020202020204" pitchFamily="34" charset="0"/>
                <a:cs typeface="Helvetica" panose="020B0604020202020204" pitchFamily="34" charset="0"/>
              </a:rPr>
              <a:t>Wichtig: Alle genannten Gehälter sind Bruttogehälter. Davon gehen noch Versicherungsbeiträge und – je nach Gehalt – Steuern ab. Wie viel dir am Ende vom Gehalt bleibt, findest du mit einem Brutto-Netto-Rechner wie diesem heraus: </a:t>
            </a:r>
            <a:r>
              <a:rPr lang="de-DE" sz="1511" i="1" dirty="0">
                <a:solidFill>
                  <a:srgbClr val="000000"/>
                </a:solidFill>
                <a:latin typeface="Helvetica" panose="020B0604020202020204" pitchFamily="34" charset="0"/>
                <a:cs typeface="Helvetica" panose="020B0604020202020204" pitchFamily="34" charset="0"/>
                <a:hlinkClick r:id="rId2"/>
              </a:rPr>
              <a:t>https://www.brutto-netto-rechner.info/</a:t>
            </a:r>
            <a:endParaRPr lang="de-DE" sz="1511" i="1" dirty="0">
              <a:solidFill>
                <a:srgbClr val="000000"/>
              </a:solidFill>
              <a:latin typeface="Helvetica" panose="020B0604020202020204" pitchFamily="34" charset="0"/>
              <a:cs typeface="Helvetica" panose="020B0604020202020204" pitchFamily="34" charset="0"/>
            </a:endParaRPr>
          </a:p>
        </p:txBody>
      </p:sp>
      <p:sp>
        <p:nvSpPr>
          <p:cNvPr id="2" name="Rechteck 1">
            <a:extLst>
              <a:ext uri="{FF2B5EF4-FFF2-40B4-BE49-F238E27FC236}">
                <a16:creationId xmlns:a16="http://schemas.microsoft.com/office/drawing/2014/main" id="{825B43B0-899D-1DE2-5378-7E3ED628E4F3}"/>
              </a:ext>
            </a:extLst>
          </p:cNvPr>
          <p:cNvSpPr/>
          <p:nvPr/>
        </p:nvSpPr>
        <p:spPr>
          <a:xfrm>
            <a:off x="742482" y="7426986"/>
            <a:ext cx="6074710" cy="1835513"/>
          </a:xfrm>
          <a:prstGeom prst="rect">
            <a:avLst/>
          </a:prstGeom>
          <a:solidFill>
            <a:schemeClr val="bg1"/>
          </a:solidFill>
          <a:ln w="381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388558" tIns="388558" rIns="388558" bIns="388558" rtlCol="0" anchor="t"/>
          <a:lstStyle/>
          <a:p>
            <a:pPr defTabSz="493456">
              <a:defRPr/>
            </a:pPr>
            <a:r>
              <a:rPr lang="de-DE" sz="1727" b="1" dirty="0">
                <a:solidFill>
                  <a:schemeClr val="accent6"/>
                </a:solidFill>
                <a:latin typeface="Helvetica" panose="020B0604020202020204" pitchFamily="34" charset="0"/>
                <a:cs typeface="Helvetica" panose="020B0604020202020204" pitchFamily="34" charset="0"/>
              </a:rPr>
              <a:t>Ansprechpartner &amp; weitere Infos</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pPr defTabSz="493456">
              <a:defRPr/>
            </a:pPr>
            <a:r>
              <a:rPr lang="de-DE" sz="1511" dirty="0">
                <a:solidFill>
                  <a:srgbClr val="000000"/>
                </a:solidFill>
                <a:latin typeface="Helvetica" panose="020B0604020202020204" pitchFamily="34" charset="0"/>
                <a:cs typeface="Helvetica" panose="020B0604020202020204" pitchFamily="34" charset="0"/>
              </a:rPr>
              <a:t>Wichtige Ansprechpartner rund um die Ausbildungsvergütung sind dein Ausbilder und die Bundesagentur für Arbeit.</a:t>
            </a:r>
          </a:p>
          <a:p>
            <a:pPr defTabSz="493456">
              <a:defRPr/>
            </a:pPr>
            <a:endParaRPr lang="de-DE" sz="1511" dirty="0">
              <a:solidFill>
                <a:srgbClr val="000000"/>
              </a:solidFill>
              <a:latin typeface="Helvetica" panose="020B0604020202020204" pitchFamily="34" charset="0"/>
              <a:cs typeface="Helvetica" panose="020B0604020202020204" pitchFamily="34" charset="0"/>
            </a:endParaRPr>
          </a:p>
        </p:txBody>
      </p:sp>
      <p:pic>
        <p:nvPicPr>
          <p:cNvPr id="3" name="Grafik 2" descr="Ein Bild, das Screenshot, lila, violett, computer enthält.&#10;&#10;Automatisch generierte Beschreibung">
            <a:extLst>
              <a:ext uri="{FF2B5EF4-FFF2-40B4-BE49-F238E27FC236}">
                <a16:creationId xmlns:a16="http://schemas.microsoft.com/office/drawing/2014/main" id="{ADFD1026-3D6E-001D-06A4-FD1B9D5A70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0640" y="8677613"/>
            <a:ext cx="1869406" cy="864911"/>
          </a:xfrm>
          <a:prstGeom prst="rect">
            <a:avLst/>
          </a:prstGeom>
        </p:spPr>
      </p:pic>
      <p:pic>
        <p:nvPicPr>
          <p:cNvPr id="5" name="Grafik 4" descr="Ein Bild, das Screenshot, Grafiken, Design enthält.&#10;&#10;Automatisch generierte Beschreibung">
            <a:extLst>
              <a:ext uri="{FF2B5EF4-FFF2-40B4-BE49-F238E27FC236}">
                <a16:creationId xmlns:a16="http://schemas.microsoft.com/office/drawing/2014/main" id="{B06F0507-B60B-B70E-346E-42B0936A1BE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207510">
            <a:off x="6148607" y="7253160"/>
            <a:ext cx="825306" cy="1100752"/>
          </a:xfrm>
          <a:prstGeom prst="rect">
            <a:avLst/>
          </a:prstGeom>
        </p:spPr>
      </p:pic>
      <p:sp>
        <p:nvSpPr>
          <p:cNvPr id="7" name="Textfeld 6">
            <a:extLst>
              <a:ext uri="{FF2B5EF4-FFF2-40B4-BE49-F238E27FC236}">
                <a16:creationId xmlns:a16="http://schemas.microsoft.com/office/drawing/2014/main" id="{2547111F-AE00-663D-BA27-59E54468F477}"/>
              </a:ext>
            </a:extLst>
          </p:cNvPr>
          <p:cNvSpPr txBox="1"/>
          <p:nvPr/>
        </p:nvSpPr>
        <p:spPr>
          <a:xfrm>
            <a:off x="742481" y="9606204"/>
            <a:ext cx="5703455" cy="490904"/>
          </a:xfrm>
          <a:prstGeom prst="rect">
            <a:avLst/>
          </a:prstGeom>
          <a:noFill/>
        </p:spPr>
        <p:txBody>
          <a:bodyPr wrap="square">
            <a:spAutoFit/>
          </a:bodyPr>
          <a:lstStyle/>
          <a:p>
            <a:pPr defTabSz="493456">
              <a:defRPr/>
            </a:pPr>
            <a:r>
              <a:rPr lang="de-DE" sz="1295" b="1" i="1" dirty="0" err="1">
                <a:solidFill>
                  <a:srgbClr val="000000"/>
                </a:solidFill>
                <a:latin typeface="Helvetica" panose="020B0604020202020204" pitchFamily="34" charset="0"/>
                <a:cs typeface="Helvetica" panose="020B0604020202020204" pitchFamily="34" charset="0"/>
              </a:rPr>
              <a:t>TikTok</a:t>
            </a:r>
            <a:r>
              <a:rPr lang="de-DE" sz="1295" b="1" i="1" dirty="0">
                <a:solidFill>
                  <a:srgbClr val="000000"/>
                </a:solidFill>
                <a:latin typeface="Helvetica" panose="020B0604020202020204" pitchFamily="34" charset="0"/>
                <a:cs typeface="Helvetica" panose="020B0604020202020204" pitchFamily="34" charset="0"/>
              </a:rPr>
              <a:t>-Tipp:</a:t>
            </a:r>
            <a:br>
              <a:rPr lang="de-DE" sz="1295" b="1" i="1" dirty="0">
                <a:solidFill>
                  <a:srgbClr val="000000"/>
                </a:solidFill>
                <a:latin typeface="Helvetica" panose="020B0604020202020204" pitchFamily="34" charset="0"/>
                <a:cs typeface="Helvetica" panose="020B0604020202020204" pitchFamily="34" charset="0"/>
              </a:rPr>
            </a:br>
            <a:r>
              <a:rPr lang="de-DE" sz="1295" i="1" dirty="0">
                <a:solidFill>
                  <a:srgbClr val="000000"/>
                </a:solidFill>
                <a:latin typeface="Helvetica" panose="020B0604020202020204" pitchFamily="34" charset="0"/>
                <a:cs typeface="Helvetica" panose="020B0604020202020204" pitchFamily="34" charset="0"/>
              </a:rPr>
              <a:t>Das sind die drei bestbezahlten Ausbildungen </a:t>
            </a:r>
            <a:r>
              <a:rPr lang="de-DE" sz="1295" i="1" dirty="0">
                <a:solidFill>
                  <a:srgbClr val="000000"/>
                </a:solidFill>
                <a:latin typeface="Helvetica" panose="020B0604020202020204" pitchFamily="34" charset="0"/>
                <a:cs typeface="Helvetica" panose="020B0604020202020204" pitchFamily="34" charset="0"/>
                <a:sym typeface="Wingdings" panose="05000000000000000000" pitchFamily="2" charset="2"/>
              </a:rPr>
              <a:t> </a:t>
            </a:r>
            <a:r>
              <a:rPr lang="de-DE" sz="1295" i="1" dirty="0">
                <a:solidFill>
                  <a:srgbClr val="000000"/>
                </a:solidFill>
                <a:latin typeface="Helvetica" panose="020B0604020202020204" pitchFamily="34" charset="0"/>
                <a:cs typeface="Helvetica" panose="020B0604020202020204" pitchFamily="34" charset="0"/>
                <a:hlinkClick r:id="rId5"/>
              </a:rPr>
              <a:t>https://bit.ly/3DOI98K</a:t>
            </a:r>
            <a:endParaRPr lang="de-DE" sz="1295" i="1" dirty="0"/>
          </a:p>
        </p:txBody>
      </p:sp>
      <p:pic>
        <p:nvPicPr>
          <p:cNvPr id="9" name="Grafik 8" descr="Ein Bild, das Screenshot, Grafiken, Design enthält.&#10;&#10;Automatisch generierte Beschreibung">
            <a:extLst>
              <a:ext uri="{FF2B5EF4-FFF2-40B4-BE49-F238E27FC236}">
                <a16:creationId xmlns:a16="http://schemas.microsoft.com/office/drawing/2014/main" id="{E1494E13-B302-E914-5AC0-174E3DD54E8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34228" y="9387966"/>
            <a:ext cx="777115" cy="777115"/>
          </a:xfrm>
          <a:prstGeom prst="rect">
            <a:avLst/>
          </a:prstGeom>
        </p:spPr>
      </p:pic>
    </p:spTree>
    <p:extLst>
      <p:ext uri="{BB962C8B-B14F-4D97-AF65-F5344CB8AC3E}">
        <p14:creationId xmlns:p14="http://schemas.microsoft.com/office/powerpoint/2010/main" val="3214963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A107FF52-19EF-9877-90D5-E3705EE4558A}"/>
              </a:ext>
            </a:extLst>
          </p:cNvPr>
          <p:cNvSpPr txBox="1"/>
          <p:nvPr/>
        </p:nvSpPr>
        <p:spPr>
          <a:xfrm>
            <a:off x="743259" y="3663508"/>
            <a:ext cx="6073157" cy="6801990"/>
          </a:xfrm>
          <a:prstGeom prst="rect">
            <a:avLst/>
          </a:prstGeom>
          <a:noFill/>
        </p:spPr>
        <p:txBody>
          <a:bodyPr wrap="square" lIns="0" rIns="77712">
            <a:spAutoFit/>
          </a:bodyPr>
          <a:lstStyle/>
          <a:p>
            <a:pPr defTabSz="493456">
              <a:defRPr/>
            </a:pPr>
            <a:r>
              <a:rPr lang="de-DE" sz="1727" b="1" dirty="0">
                <a:solidFill>
                  <a:schemeClr val="accent6"/>
                </a:solidFill>
                <a:latin typeface="Helvetica" panose="020B0604020202020204" pitchFamily="34" charset="0"/>
                <a:cs typeface="Helvetica" panose="020B0604020202020204" pitchFamily="34" charset="0"/>
              </a:rPr>
              <a:t>Was? </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Die Berufsausbildungsbeihilfe, kurz BAB, ist ein staatlicher </a:t>
            </a:r>
            <a:r>
              <a:rPr lang="de-DE" sz="1511" dirty="0">
                <a:solidFill>
                  <a:srgbClr val="000000"/>
                </a:solidFill>
                <a:highlight>
                  <a:srgbClr val="6FEECE"/>
                </a:highlight>
                <a:latin typeface="Helvetica" panose="020B0604020202020204" pitchFamily="34" charset="0"/>
                <a:cs typeface="Helvetica" panose="020B0604020202020204" pitchFamily="34" charset="0"/>
              </a:rPr>
              <a:t>Zuschuss</a:t>
            </a:r>
            <a:r>
              <a:rPr lang="de-DE" sz="1511" dirty="0">
                <a:solidFill>
                  <a:srgbClr val="000000"/>
                </a:solidFill>
                <a:latin typeface="Helvetica" panose="020B0604020202020204" pitchFamily="34" charset="0"/>
                <a:cs typeface="Helvetica" panose="020B0604020202020204" pitchFamily="34" charset="0"/>
              </a:rPr>
              <a:t>, den Azubis bei Bedarf und Eignung von der Bundesagentur für Arbeit erhalten.</a:t>
            </a:r>
          </a:p>
          <a:p>
            <a:pPr defTabSz="493456">
              <a:defRPr/>
            </a:pPr>
            <a:endParaRPr lang="de-DE" sz="1511" dirty="0">
              <a:solidFill>
                <a:srgbClr val="000000"/>
              </a:solidFill>
              <a:latin typeface="Helvetica" panose="020B0604020202020204" pitchFamily="34" charset="0"/>
              <a:cs typeface="Helvetica" panose="020B0604020202020204" pitchFamily="34" charset="0"/>
            </a:endParaRPr>
          </a:p>
          <a:p>
            <a:pPr defTabSz="493456">
              <a:defRPr/>
            </a:pPr>
            <a:r>
              <a:rPr lang="de-DE" sz="1727" b="1" dirty="0">
                <a:solidFill>
                  <a:schemeClr val="accent6"/>
                </a:solidFill>
                <a:latin typeface="Helvetica" panose="020B0604020202020204" pitchFamily="34" charset="0"/>
                <a:cs typeface="Helvetica" panose="020B0604020202020204" pitchFamily="34" charset="0"/>
              </a:rPr>
              <a:t>Für wen? </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BAB bekommst du, wenn du eine </a:t>
            </a:r>
            <a:r>
              <a:rPr lang="de-DE" sz="1511" dirty="0">
                <a:solidFill>
                  <a:srgbClr val="000000"/>
                </a:solidFill>
                <a:highlight>
                  <a:srgbClr val="6FEECE"/>
                </a:highlight>
                <a:latin typeface="Helvetica" panose="020B0604020202020204" pitchFamily="34" charset="0"/>
                <a:cs typeface="Helvetica" panose="020B0604020202020204" pitchFamily="34" charset="0"/>
              </a:rPr>
              <a:t>staatlich anerkannte</a:t>
            </a:r>
            <a:r>
              <a:rPr lang="de-DE" sz="1511" dirty="0">
                <a:solidFill>
                  <a:srgbClr val="000000"/>
                </a:solidFill>
                <a:latin typeface="Helvetica" panose="020B0604020202020204" pitchFamily="34" charset="0"/>
                <a:cs typeface="Helvetica" panose="020B0604020202020204" pitchFamily="34" charset="0"/>
              </a:rPr>
              <a:t> </a:t>
            </a:r>
            <a:r>
              <a:rPr lang="de-DE" sz="1511" dirty="0">
                <a:solidFill>
                  <a:srgbClr val="000000"/>
                </a:solidFill>
                <a:highlight>
                  <a:srgbClr val="6FEECE"/>
                </a:highlight>
                <a:latin typeface="Helvetica" panose="020B0604020202020204" pitchFamily="34" charset="0"/>
                <a:cs typeface="Helvetica" panose="020B0604020202020204" pitchFamily="34" charset="0"/>
              </a:rPr>
              <a:t>betriebliche</a:t>
            </a:r>
            <a:r>
              <a:rPr lang="de-DE" sz="1511" dirty="0">
                <a:solidFill>
                  <a:srgbClr val="000000"/>
                </a:solidFill>
                <a:latin typeface="Helvetica" panose="020B0604020202020204" pitchFamily="34" charset="0"/>
                <a:cs typeface="Helvetica" panose="020B0604020202020204" pitchFamily="34" charset="0"/>
              </a:rPr>
              <a:t> oder </a:t>
            </a:r>
            <a:r>
              <a:rPr lang="de-DE" sz="1511" dirty="0">
                <a:solidFill>
                  <a:srgbClr val="000000"/>
                </a:solidFill>
                <a:highlight>
                  <a:srgbClr val="6FEECE"/>
                </a:highlight>
                <a:latin typeface="Helvetica" panose="020B0604020202020204" pitchFamily="34" charset="0"/>
                <a:cs typeface="Helvetica" panose="020B0604020202020204" pitchFamily="34" charset="0"/>
              </a:rPr>
              <a:t>außerbetriebliche Ausbildung</a:t>
            </a:r>
            <a:r>
              <a:rPr lang="de-DE" sz="1511" dirty="0">
                <a:solidFill>
                  <a:srgbClr val="000000"/>
                </a:solidFill>
                <a:latin typeface="Helvetica" panose="020B0604020202020204" pitchFamily="34" charset="0"/>
                <a:cs typeface="Helvetica" panose="020B0604020202020204" pitchFamily="34" charset="0"/>
              </a:rPr>
              <a:t> absolvierst und dein Einkommen nicht zum Leben reicht. Voraussetzung für die Förderung ist, dass du nicht mehr zu Hause wohnst, weil du a) schon volljährig bist, b) eine eigene Familie gegründet hast oder c) dein Ausbildungsort zu weit von zu Hause entfernt ist.</a:t>
            </a:r>
          </a:p>
          <a:p>
            <a:endParaRPr lang="de-DE" sz="1511" dirty="0">
              <a:solidFill>
                <a:srgbClr val="000000"/>
              </a:solidFill>
              <a:latin typeface="Helvetica" panose="020B0604020202020204" pitchFamily="34" charset="0"/>
              <a:cs typeface="Helvetica" panose="020B0604020202020204" pitchFamily="34" charset="0"/>
            </a:endParaRPr>
          </a:p>
          <a:p>
            <a:r>
              <a:rPr lang="de-DE" sz="1511" i="1" dirty="0">
                <a:solidFill>
                  <a:srgbClr val="000000"/>
                </a:solidFill>
                <a:latin typeface="Helvetica" panose="020B0604020202020204" pitchFamily="34" charset="0"/>
                <a:cs typeface="Helvetica" panose="020B0604020202020204" pitchFamily="34" charset="0"/>
              </a:rPr>
              <a:t>Wichtig: Für eine </a:t>
            </a:r>
            <a:r>
              <a:rPr lang="de-DE" sz="1511" i="1" dirty="0">
                <a:solidFill>
                  <a:srgbClr val="000000"/>
                </a:solidFill>
                <a:highlight>
                  <a:srgbClr val="6FEECE"/>
                </a:highlight>
                <a:latin typeface="Helvetica" panose="020B0604020202020204" pitchFamily="34" charset="0"/>
                <a:cs typeface="Helvetica" panose="020B0604020202020204" pitchFamily="34" charset="0"/>
              </a:rPr>
              <a:t>schulische Ausbildung</a:t>
            </a:r>
            <a:r>
              <a:rPr lang="de-DE" sz="1511" i="1" dirty="0">
                <a:solidFill>
                  <a:srgbClr val="000000"/>
                </a:solidFill>
                <a:latin typeface="Helvetica" panose="020B0604020202020204" pitchFamily="34" charset="0"/>
                <a:cs typeface="Helvetica" panose="020B0604020202020204" pitchFamily="34" charset="0"/>
              </a:rPr>
              <a:t> gibt es kein BAB – hier kommt stattdessen Schüler-BAföG infrage (siehe entsprechenden Steckbrief).</a:t>
            </a:r>
          </a:p>
          <a:p>
            <a:endParaRPr lang="de-DE" sz="1511" dirty="0">
              <a:solidFill>
                <a:srgbClr val="000000"/>
              </a:solidFill>
              <a:latin typeface="Helvetica" panose="020B0604020202020204" pitchFamily="34" charset="0"/>
              <a:cs typeface="Helvetica" panose="020B0604020202020204" pitchFamily="34" charset="0"/>
            </a:endParaRPr>
          </a:p>
          <a:p>
            <a:pPr defTabSz="493456">
              <a:defRPr/>
            </a:pPr>
            <a:r>
              <a:rPr lang="de-DE" sz="1727" b="1" dirty="0">
                <a:solidFill>
                  <a:schemeClr val="accent6"/>
                </a:solidFill>
                <a:latin typeface="Helvetica" panose="020B0604020202020204" pitchFamily="34" charset="0"/>
                <a:cs typeface="Helvetica" panose="020B0604020202020204" pitchFamily="34" charset="0"/>
              </a:rPr>
              <a:t>Wie viel? </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Wie viel BAB du erhältst, hängt von deinem Einkommen und dem deiner Eltern ab. Bist du verheiratet oder lebst in einer eingetragenen Partnerschaft, wird das Einkommen deiner besseren Hälfte berücksichtigt. Je weniger dir und deinen engsten Angehörigen zur Verfügung steht, desto mehr Unterstützung kannst du erhalten. Der Höchstbetrag liegt aktuell bei 781 Euro im Monat. Fahrtkosten zur Arbeit sowie einzelne Fahrten nach Hause werden zusätzlich erstattet. </a:t>
            </a:r>
          </a:p>
        </p:txBody>
      </p:sp>
      <p:sp>
        <p:nvSpPr>
          <p:cNvPr id="5" name="Textfeld 4">
            <a:extLst>
              <a:ext uri="{FF2B5EF4-FFF2-40B4-BE49-F238E27FC236}">
                <a16:creationId xmlns:a16="http://schemas.microsoft.com/office/drawing/2014/main" id="{05F012BD-9702-3207-5C9A-7A941B64D9AD}"/>
              </a:ext>
            </a:extLst>
          </p:cNvPr>
          <p:cNvSpPr txBox="1"/>
          <p:nvPr/>
        </p:nvSpPr>
        <p:spPr>
          <a:xfrm>
            <a:off x="645422" y="1479888"/>
            <a:ext cx="6170994" cy="557397"/>
          </a:xfrm>
          <a:prstGeom prst="rect">
            <a:avLst/>
          </a:prstGeom>
          <a:solidFill>
            <a:srgbClr val="6FEECE"/>
          </a:solidFill>
          <a:ln w="38100">
            <a:noFill/>
          </a:ln>
        </p:spPr>
        <p:txBody>
          <a:bodyPr wrap="square" lIns="194279" rIns="194279"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de-DE" sz="3022" b="1" dirty="0">
                <a:latin typeface="Helvetica" panose="020B0604020202020204" pitchFamily="34" charset="0"/>
                <a:cs typeface="Helvetica" panose="020B0604020202020204" pitchFamily="34" charset="0"/>
              </a:rPr>
              <a:t>BAB</a:t>
            </a:r>
          </a:p>
        </p:txBody>
      </p:sp>
      <p:pic>
        <p:nvPicPr>
          <p:cNvPr id="6" name="Grafik 5" descr="Ein Bild, das Kinderkunst, Design, Darstellung enthält.&#10;&#10;Automatisch generierte Beschreibung">
            <a:extLst>
              <a:ext uri="{FF2B5EF4-FFF2-40B4-BE49-F238E27FC236}">
                <a16:creationId xmlns:a16="http://schemas.microsoft.com/office/drawing/2014/main" id="{055AFA69-F7CB-A69E-AA83-FF454508045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95537" y="1235408"/>
            <a:ext cx="1463452" cy="1053685"/>
          </a:xfrm>
          <a:prstGeom prst="rect">
            <a:avLst/>
          </a:prstGeom>
        </p:spPr>
      </p:pic>
      <p:sp>
        <p:nvSpPr>
          <p:cNvPr id="7" name="Textfeld 6">
            <a:extLst>
              <a:ext uri="{FF2B5EF4-FFF2-40B4-BE49-F238E27FC236}">
                <a16:creationId xmlns:a16="http://schemas.microsoft.com/office/drawing/2014/main" id="{1B3486C0-7F6E-732B-A2BA-2D3211B05A63}"/>
              </a:ext>
            </a:extLst>
          </p:cNvPr>
          <p:cNvSpPr txBox="1"/>
          <p:nvPr/>
        </p:nvSpPr>
        <p:spPr>
          <a:xfrm>
            <a:off x="645421" y="2044614"/>
            <a:ext cx="6077819" cy="719964"/>
          </a:xfrm>
          <a:prstGeom prst="rect">
            <a:avLst/>
          </a:prstGeom>
          <a:noFill/>
        </p:spPr>
        <p:txBody>
          <a:bodyPr wrap="square" lIns="194279" rIns="194279" rtlCol="0">
            <a:noAutofit/>
          </a:bodyPr>
          <a:lstStyle/>
          <a:p>
            <a:pPr algn="l"/>
            <a:r>
              <a:rPr lang="de-DE" sz="2159" b="1" dirty="0">
                <a:latin typeface="Helvetica" panose="020B0604020202020204" pitchFamily="34" charset="0"/>
                <a:cs typeface="Helvetica" panose="020B0604020202020204" pitchFamily="34" charset="0"/>
              </a:rPr>
              <a:t>= Berufsausbildungsbeihilfe</a:t>
            </a:r>
          </a:p>
        </p:txBody>
      </p:sp>
    </p:spTree>
    <p:extLst>
      <p:ext uri="{BB962C8B-B14F-4D97-AF65-F5344CB8AC3E}">
        <p14:creationId xmlns:p14="http://schemas.microsoft.com/office/powerpoint/2010/main" val="33350230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825B43B0-899D-1DE2-5378-7E3ED628E4F3}"/>
              </a:ext>
            </a:extLst>
          </p:cNvPr>
          <p:cNvSpPr/>
          <p:nvPr/>
        </p:nvSpPr>
        <p:spPr>
          <a:xfrm>
            <a:off x="742482" y="7200981"/>
            <a:ext cx="6074710" cy="2980012"/>
          </a:xfrm>
          <a:prstGeom prst="rect">
            <a:avLst/>
          </a:prstGeom>
          <a:solidFill>
            <a:schemeClr val="bg1"/>
          </a:solidFill>
          <a:ln w="381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388558" tIns="388558" rIns="1165673" bIns="388558" rtlCol="0" anchor="t"/>
          <a:lstStyle/>
          <a:p>
            <a:pPr defTabSz="493456">
              <a:defRPr/>
            </a:pPr>
            <a:r>
              <a:rPr lang="de-DE" sz="1727" b="1" dirty="0">
                <a:solidFill>
                  <a:schemeClr val="accent6"/>
                </a:solidFill>
                <a:latin typeface="Helvetica" panose="020B0604020202020204" pitchFamily="34" charset="0"/>
                <a:cs typeface="Helvetica" panose="020B0604020202020204" pitchFamily="34" charset="0"/>
              </a:rPr>
              <a:t>Ansprechpartner &amp; weitere Infos</a:t>
            </a:r>
          </a:p>
          <a:p>
            <a:pPr defTabSz="493456">
              <a:defRPr/>
            </a:pPr>
            <a:endParaRPr lang="de-DE" sz="1511" b="1" dirty="0">
              <a:solidFill>
                <a:schemeClr val="accent6"/>
              </a:solidFill>
              <a:latin typeface="Helvetica" panose="020B0604020202020204" pitchFamily="34" charset="0"/>
              <a:cs typeface="Helvetica" panose="020B0604020202020204" pitchFamily="34" charset="0"/>
            </a:endParaRPr>
          </a:p>
          <a:p>
            <a:pPr defTabSz="493456">
              <a:defRPr/>
            </a:pPr>
            <a:r>
              <a:rPr lang="de-DE" sz="1511" dirty="0">
                <a:solidFill>
                  <a:srgbClr val="000000"/>
                </a:solidFill>
                <a:latin typeface="Helvetica" panose="020B0604020202020204" pitchFamily="34" charset="0"/>
                <a:cs typeface="Helvetica" panose="020B0604020202020204" pitchFamily="34" charset="0"/>
              </a:rPr>
              <a:t>Dein zentraler Ansprechpartner rund um die Ausbildungsbeihilfe ist die Bundesagentur für Arbeit. Dort stellst du auch den Antrag auf BAB.</a:t>
            </a:r>
          </a:p>
          <a:p>
            <a:pPr defTabSz="493456">
              <a:defRPr/>
            </a:pPr>
            <a:endParaRPr lang="de-DE" sz="1511" dirty="0">
              <a:solidFill>
                <a:srgbClr val="000000"/>
              </a:solidFill>
              <a:latin typeface="Helvetica" panose="020B0604020202020204" pitchFamily="34" charset="0"/>
              <a:cs typeface="Helvetica" panose="020B0604020202020204" pitchFamily="34" charset="0"/>
            </a:endParaRPr>
          </a:p>
          <a:p>
            <a:pPr defTabSz="493456">
              <a:defRPr/>
            </a:pPr>
            <a:r>
              <a:rPr lang="de-DE" sz="1511" dirty="0">
                <a:solidFill>
                  <a:srgbClr val="000000"/>
                </a:solidFill>
                <a:latin typeface="Helvetica" panose="020B0604020202020204" pitchFamily="34" charset="0"/>
                <a:cs typeface="Helvetica" panose="020B0604020202020204" pitchFamily="34" charset="0"/>
              </a:rPr>
              <a:t>Weitere Infos und den Online-Antrag findest du hier: </a:t>
            </a:r>
            <a:r>
              <a:rPr lang="de-DE" sz="1511" dirty="0">
                <a:solidFill>
                  <a:srgbClr val="000000"/>
                </a:solidFill>
                <a:latin typeface="Helvetica" panose="020B0604020202020204" pitchFamily="34" charset="0"/>
                <a:cs typeface="Helvetica" panose="020B0604020202020204" pitchFamily="34" charset="0"/>
                <a:hlinkClick r:id="rId2"/>
              </a:rPr>
              <a:t>https://bit.ly/3s0sPmP</a:t>
            </a:r>
            <a:endParaRPr lang="de-DE" sz="2159" dirty="0">
              <a:solidFill>
                <a:srgbClr val="000000"/>
              </a:solidFill>
              <a:latin typeface="Helvetica" panose="020B0604020202020204" pitchFamily="34" charset="0"/>
              <a:cs typeface="Helvetica" panose="020B0604020202020204" pitchFamily="34" charset="0"/>
            </a:endParaRPr>
          </a:p>
        </p:txBody>
      </p:sp>
      <p:pic>
        <p:nvPicPr>
          <p:cNvPr id="3" name="Grafik 2" descr="Ein Bild, das Screenshot, lila, violett, computer enthält.&#10;&#10;Automatisch generierte Beschreibung">
            <a:extLst>
              <a:ext uri="{FF2B5EF4-FFF2-40B4-BE49-F238E27FC236}">
                <a16:creationId xmlns:a16="http://schemas.microsoft.com/office/drawing/2014/main" id="{ADFD1026-3D6E-001D-06A4-FD1B9D5A70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0640" y="9523736"/>
            <a:ext cx="1869406" cy="864911"/>
          </a:xfrm>
          <a:prstGeom prst="rect">
            <a:avLst/>
          </a:prstGeom>
        </p:spPr>
      </p:pic>
      <p:pic>
        <p:nvPicPr>
          <p:cNvPr id="5" name="Grafik 4" descr="Ein Bild, das Screenshot, Grafiken, Design enthält.&#10;&#10;Automatisch generierte Beschreibung">
            <a:extLst>
              <a:ext uri="{FF2B5EF4-FFF2-40B4-BE49-F238E27FC236}">
                <a16:creationId xmlns:a16="http://schemas.microsoft.com/office/drawing/2014/main" id="{B06F0507-B60B-B70E-346E-42B0936A1BE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207510">
            <a:off x="6153172" y="7017851"/>
            <a:ext cx="825306" cy="1100752"/>
          </a:xfrm>
          <a:prstGeom prst="rect">
            <a:avLst/>
          </a:prstGeom>
        </p:spPr>
      </p:pic>
      <p:pic>
        <p:nvPicPr>
          <p:cNvPr id="6" name="Grafik 5" descr="Ein Bild, das Screenshot, Grafiken, Design enthält.&#10;&#10;Automatisch generierte Beschreibung">
            <a:extLst>
              <a:ext uri="{FF2B5EF4-FFF2-40B4-BE49-F238E27FC236}">
                <a16:creationId xmlns:a16="http://schemas.microsoft.com/office/drawing/2014/main" id="{5EF377AA-225E-D858-A46C-D5C71CD4193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88709" y="8930519"/>
            <a:ext cx="777115" cy="777115"/>
          </a:xfrm>
          <a:prstGeom prst="rect">
            <a:avLst/>
          </a:prstGeom>
        </p:spPr>
      </p:pic>
    </p:spTree>
    <p:extLst>
      <p:ext uri="{BB962C8B-B14F-4D97-AF65-F5344CB8AC3E}">
        <p14:creationId xmlns:p14="http://schemas.microsoft.com/office/powerpoint/2010/main" val="2828078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A107FF52-19EF-9877-90D5-E3705EE4558A}"/>
              </a:ext>
            </a:extLst>
          </p:cNvPr>
          <p:cNvSpPr txBox="1"/>
          <p:nvPr/>
        </p:nvSpPr>
        <p:spPr>
          <a:xfrm>
            <a:off x="743259" y="3954128"/>
            <a:ext cx="6073157" cy="6270435"/>
          </a:xfrm>
          <a:prstGeom prst="rect">
            <a:avLst/>
          </a:prstGeom>
          <a:noFill/>
        </p:spPr>
        <p:txBody>
          <a:bodyPr wrap="square" lIns="0" rIns="38856">
            <a:spAutoFit/>
          </a:bodyPr>
          <a:lstStyle/>
          <a:p>
            <a:pPr defTabSz="493456">
              <a:defRPr/>
            </a:pPr>
            <a:r>
              <a:rPr lang="de-DE" sz="1727" b="1" dirty="0">
                <a:solidFill>
                  <a:schemeClr val="accent6"/>
                </a:solidFill>
                <a:latin typeface="Helvetica" panose="020B0604020202020204" pitchFamily="34" charset="0"/>
                <a:cs typeface="Helvetica" panose="020B0604020202020204" pitchFamily="34" charset="0"/>
              </a:rPr>
              <a:t>Was? </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Bafög (von </a:t>
            </a:r>
            <a:r>
              <a:rPr lang="de-DE" sz="1511" b="1" dirty="0">
                <a:solidFill>
                  <a:srgbClr val="000000"/>
                </a:solidFill>
                <a:latin typeface="Helvetica" panose="020B0604020202020204" pitchFamily="34" charset="0"/>
                <a:cs typeface="Helvetica" panose="020B0604020202020204" pitchFamily="34" charset="0"/>
              </a:rPr>
              <a:t>B</a:t>
            </a:r>
            <a:r>
              <a:rPr lang="de-DE" sz="1511" dirty="0">
                <a:solidFill>
                  <a:srgbClr val="000000"/>
                </a:solidFill>
                <a:latin typeface="Helvetica" panose="020B0604020202020204" pitchFamily="34" charset="0"/>
                <a:cs typeface="Helvetica" panose="020B0604020202020204" pitchFamily="34" charset="0"/>
              </a:rPr>
              <a:t>erufs</a:t>
            </a:r>
            <a:r>
              <a:rPr lang="de-DE" sz="1511" b="1" dirty="0">
                <a:solidFill>
                  <a:srgbClr val="000000"/>
                </a:solidFill>
                <a:latin typeface="Helvetica" panose="020B0604020202020204" pitchFamily="34" charset="0"/>
                <a:cs typeface="Helvetica" panose="020B0604020202020204" pitchFamily="34" charset="0"/>
              </a:rPr>
              <a:t>a</a:t>
            </a:r>
            <a:r>
              <a:rPr lang="de-DE" sz="1511" dirty="0">
                <a:solidFill>
                  <a:srgbClr val="000000"/>
                </a:solidFill>
                <a:latin typeface="Helvetica" panose="020B0604020202020204" pitchFamily="34" charset="0"/>
                <a:cs typeface="Helvetica" panose="020B0604020202020204" pitchFamily="34" charset="0"/>
              </a:rPr>
              <a:t>usbildungs</a:t>
            </a:r>
            <a:r>
              <a:rPr lang="de-DE" sz="1511" b="1" dirty="0">
                <a:solidFill>
                  <a:srgbClr val="000000"/>
                </a:solidFill>
                <a:latin typeface="Helvetica" panose="020B0604020202020204" pitchFamily="34" charset="0"/>
                <a:cs typeface="Helvetica" panose="020B0604020202020204" pitchFamily="34" charset="0"/>
              </a:rPr>
              <a:t>fö</a:t>
            </a:r>
            <a:r>
              <a:rPr lang="de-DE" sz="1511" dirty="0">
                <a:solidFill>
                  <a:srgbClr val="000000"/>
                </a:solidFill>
                <a:latin typeface="Helvetica" panose="020B0604020202020204" pitchFamily="34" charset="0"/>
                <a:cs typeface="Helvetica" panose="020B0604020202020204" pitchFamily="34" charset="0"/>
              </a:rPr>
              <a:t>rderungs</a:t>
            </a:r>
            <a:r>
              <a:rPr lang="de-DE" sz="1511" b="1" dirty="0">
                <a:solidFill>
                  <a:srgbClr val="000000"/>
                </a:solidFill>
                <a:latin typeface="Helvetica" panose="020B0604020202020204" pitchFamily="34" charset="0"/>
                <a:cs typeface="Helvetica" panose="020B0604020202020204" pitchFamily="34" charset="0"/>
              </a:rPr>
              <a:t>g</a:t>
            </a:r>
            <a:r>
              <a:rPr lang="de-DE" sz="1511" dirty="0">
                <a:solidFill>
                  <a:srgbClr val="000000"/>
                </a:solidFill>
                <a:latin typeface="Helvetica" panose="020B0604020202020204" pitchFamily="34" charset="0"/>
                <a:cs typeface="Helvetica" panose="020B0604020202020204" pitchFamily="34" charset="0"/>
              </a:rPr>
              <a:t>esetz) ist eine staatliche Förderung, die sowohl Studierende als auch Schülerinnen und Schüler in Anspruch nehmen können. Besonderer Vorteil beim Schüler-Bafög: Die finanzielle Unterstützung gibt es komplett als </a:t>
            </a:r>
            <a:r>
              <a:rPr lang="de-DE" sz="1511" dirty="0">
                <a:solidFill>
                  <a:srgbClr val="000000"/>
                </a:solidFill>
                <a:highlight>
                  <a:srgbClr val="6FEECE"/>
                </a:highlight>
                <a:latin typeface="Helvetica" panose="020B0604020202020204" pitchFamily="34" charset="0"/>
                <a:cs typeface="Helvetica" panose="020B0604020202020204" pitchFamily="34" charset="0"/>
              </a:rPr>
              <a:t>Zuschuss</a:t>
            </a:r>
            <a:r>
              <a:rPr lang="de-DE" sz="1511" dirty="0">
                <a:solidFill>
                  <a:srgbClr val="000000"/>
                </a:solidFill>
                <a:latin typeface="Helvetica" panose="020B0604020202020204" pitchFamily="34" charset="0"/>
                <a:cs typeface="Helvetica" panose="020B0604020202020204" pitchFamily="34" charset="0"/>
              </a:rPr>
              <a:t>, den du nicht zurückzahlen musst (beim Bafög für Studierende ist das anders).</a:t>
            </a:r>
          </a:p>
          <a:p>
            <a:pPr defTabSz="493456">
              <a:defRPr/>
            </a:pPr>
            <a:endParaRPr lang="de-DE" sz="1511" dirty="0">
              <a:solidFill>
                <a:srgbClr val="000000"/>
              </a:solidFill>
              <a:latin typeface="Helvetica" panose="020B0604020202020204" pitchFamily="34" charset="0"/>
              <a:cs typeface="Helvetica" panose="020B0604020202020204" pitchFamily="34" charset="0"/>
            </a:endParaRPr>
          </a:p>
          <a:p>
            <a:pPr defTabSz="493456">
              <a:defRPr/>
            </a:pPr>
            <a:r>
              <a:rPr lang="de-DE" sz="1727" b="1" dirty="0">
                <a:solidFill>
                  <a:schemeClr val="accent6"/>
                </a:solidFill>
                <a:latin typeface="Helvetica" panose="020B0604020202020204" pitchFamily="34" charset="0"/>
                <a:cs typeface="Helvetica" panose="020B0604020202020204" pitchFamily="34" charset="0"/>
              </a:rPr>
              <a:t>Für wen? </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Schüler-Bafög kannst du erhalten, wenn du eine </a:t>
            </a:r>
            <a:r>
              <a:rPr lang="de-DE" sz="1511" dirty="0">
                <a:solidFill>
                  <a:srgbClr val="000000"/>
                </a:solidFill>
                <a:highlight>
                  <a:srgbClr val="6FEECE"/>
                </a:highlight>
                <a:latin typeface="Helvetica" panose="020B0604020202020204" pitchFamily="34" charset="0"/>
                <a:cs typeface="Helvetica" panose="020B0604020202020204" pitchFamily="34" charset="0"/>
              </a:rPr>
              <a:t>staatlich anerkannte</a:t>
            </a:r>
            <a:r>
              <a:rPr lang="de-DE" sz="1511" dirty="0">
                <a:solidFill>
                  <a:srgbClr val="000000"/>
                </a:solidFill>
                <a:latin typeface="Helvetica" panose="020B0604020202020204" pitchFamily="34" charset="0"/>
                <a:cs typeface="Helvetica" panose="020B0604020202020204" pitchFamily="34" charset="0"/>
              </a:rPr>
              <a:t> Ausbildung ausschließlich an einer beruflichen Schule absolvierst, also eine </a:t>
            </a:r>
            <a:r>
              <a:rPr lang="de-DE" sz="1511" dirty="0">
                <a:solidFill>
                  <a:srgbClr val="000000"/>
                </a:solidFill>
                <a:highlight>
                  <a:srgbClr val="6FEECE"/>
                </a:highlight>
                <a:latin typeface="Helvetica" panose="020B0604020202020204" pitchFamily="34" charset="0"/>
                <a:cs typeface="Helvetica" panose="020B0604020202020204" pitchFamily="34" charset="0"/>
              </a:rPr>
              <a:t>schulische Ausbildung</a:t>
            </a:r>
            <a:r>
              <a:rPr lang="de-DE" sz="1511" dirty="0">
                <a:solidFill>
                  <a:srgbClr val="000000"/>
                </a:solidFill>
                <a:latin typeface="Helvetica" panose="020B0604020202020204" pitchFamily="34" charset="0"/>
                <a:cs typeface="Helvetica" panose="020B0604020202020204" pitchFamily="34" charset="0"/>
              </a:rPr>
              <a:t> machst. </a:t>
            </a:r>
          </a:p>
          <a:p>
            <a:endParaRPr lang="de-DE" sz="1511" dirty="0">
              <a:solidFill>
                <a:srgbClr val="000000"/>
              </a:solidFill>
              <a:latin typeface="Helvetica" panose="020B0604020202020204" pitchFamily="34" charset="0"/>
              <a:cs typeface="Helvetica" panose="020B0604020202020204" pitchFamily="34" charset="0"/>
            </a:endParaRPr>
          </a:p>
          <a:p>
            <a:r>
              <a:rPr lang="de-DE" sz="1511" i="1" dirty="0">
                <a:solidFill>
                  <a:srgbClr val="000000"/>
                </a:solidFill>
                <a:latin typeface="Helvetica" panose="020B0604020202020204" pitchFamily="34" charset="0"/>
                <a:cs typeface="Helvetica" panose="020B0604020202020204" pitchFamily="34" charset="0"/>
              </a:rPr>
              <a:t>Wichtig: Machst du eine </a:t>
            </a:r>
            <a:r>
              <a:rPr lang="de-DE" sz="1511" i="1" dirty="0">
                <a:solidFill>
                  <a:srgbClr val="000000"/>
                </a:solidFill>
                <a:highlight>
                  <a:srgbClr val="6FEECE"/>
                </a:highlight>
                <a:latin typeface="Helvetica" panose="020B0604020202020204" pitchFamily="34" charset="0"/>
                <a:cs typeface="Helvetica" panose="020B0604020202020204" pitchFamily="34" charset="0"/>
              </a:rPr>
              <a:t>betriebliche</a:t>
            </a:r>
            <a:r>
              <a:rPr lang="de-DE" sz="1511" i="1" dirty="0">
                <a:solidFill>
                  <a:srgbClr val="000000"/>
                </a:solidFill>
                <a:latin typeface="Helvetica" panose="020B0604020202020204" pitchFamily="34" charset="0"/>
                <a:cs typeface="Helvetica" panose="020B0604020202020204" pitchFamily="34" charset="0"/>
              </a:rPr>
              <a:t> oder </a:t>
            </a:r>
            <a:r>
              <a:rPr lang="de-DE" sz="1511" i="1" dirty="0">
                <a:solidFill>
                  <a:srgbClr val="000000"/>
                </a:solidFill>
                <a:highlight>
                  <a:srgbClr val="6FEECE"/>
                </a:highlight>
                <a:latin typeface="Helvetica" panose="020B0604020202020204" pitchFamily="34" charset="0"/>
                <a:cs typeface="Helvetica" panose="020B0604020202020204" pitchFamily="34" charset="0"/>
              </a:rPr>
              <a:t>außerbetriebliche Ausbildung</a:t>
            </a:r>
            <a:r>
              <a:rPr lang="de-DE" sz="1511" i="1" dirty="0">
                <a:solidFill>
                  <a:srgbClr val="000000"/>
                </a:solidFill>
                <a:latin typeface="Helvetica" panose="020B0604020202020204" pitchFamily="34" charset="0"/>
                <a:cs typeface="Helvetica" panose="020B0604020202020204" pitchFamily="34" charset="0"/>
              </a:rPr>
              <a:t>, dann erhältst du kein Bafög, sondern kannst BAB beantragen (siehe Steckbrief dazu).</a:t>
            </a:r>
          </a:p>
          <a:p>
            <a:endParaRPr lang="de-DE" sz="1511" dirty="0">
              <a:solidFill>
                <a:srgbClr val="000000"/>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Da Bafög vor allem Menschen ohne großes Vermögen den Zugang zu Bildung erleichtern soll, musst du auch tatsächlich auf die finanzielle Unterstützung angewiesen sein. Heißt im Umkehrschluss: Sind deine Eltern wohlhabend oder hast du selbst große Ersparnisse, gibt es für dich kein Bafög.</a:t>
            </a:r>
          </a:p>
          <a:p>
            <a:endParaRPr lang="de-DE" sz="1511" dirty="0">
              <a:solidFill>
                <a:srgbClr val="000000"/>
              </a:solidFill>
              <a:latin typeface="Helvetica" panose="020B0604020202020204" pitchFamily="34" charset="0"/>
              <a:cs typeface="Helvetica" panose="020B0604020202020204" pitchFamily="34" charset="0"/>
            </a:endParaRPr>
          </a:p>
          <a:p>
            <a:r>
              <a:rPr lang="de-DE" sz="1511" i="1" dirty="0">
                <a:solidFill>
                  <a:srgbClr val="000000"/>
                </a:solidFill>
                <a:latin typeface="Helvetica" panose="020B0604020202020204" pitchFamily="34" charset="0"/>
                <a:cs typeface="Helvetica" panose="020B0604020202020204" pitchFamily="34" charset="0"/>
              </a:rPr>
              <a:t>Übrigens: Auch wenn du für einen höheren Schulabschluss eine weiterführende Schule besuchst, kannst du Schüler-Bafög erhalten.</a:t>
            </a:r>
            <a:endParaRPr lang="de-DE" sz="1511" dirty="0">
              <a:solidFill>
                <a:srgbClr val="000000"/>
              </a:solidFill>
              <a:latin typeface="Helvetica" panose="020B0604020202020204" pitchFamily="34" charset="0"/>
              <a:cs typeface="Helvetica" panose="020B0604020202020204" pitchFamily="34" charset="0"/>
            </a:endParaRPr>
          </a:p>
        </p:txBody>
      </p:sp>
      <p:sp>
        <p:nvSpPr>
          <p:cNvPr id="5" name="Textfeld 4">
            <a:extLst>
              <a:ext uri="{FF2B5EF4-FFF2-40B4-BE49-F238E27FC236}">
                <a16:creationId xmlns:a16="http://schemas.microsoft.com/office/drawing/2014/main" id="{05F012BD-9702-3207-5C9A-7A941B64D9AD}"/>
              </a:ext>
            </a:extLst>
          </p:cNvPr>
          <p:cNvSpPr txBox="1"/>
          <p:nvPr/>
        </p:nvSpPr>
        <p:spPr>
          <a:xfrm>
            <a:off x="645422" y="1479888"/>
            <a:ext cx="6170994" cy="557397"/>
          </a:xfrm>
          <a:prstGeom prst="rect">
            <a:avLst/>
          </a:prstGeom>
          <a:solidFill>
            <a:srgbClr val="6FEECE"/>
          </a:solidFill>
          <a:ln w="38100">
            <a:noFill/>
          </a:ln>
        </p:spPr>
        <p:txBody>
          <a:bodyPr wrap="square" lIns="194279" rIns="194279"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de-DE" sz="3022" b="1">
                <a:latin typeface="Helvetica" panose="020B0604020202020204" pitchFamily="34" charset="0"/>
                <a:cs typeface="Helvetica" panose="020B0604020202020204" pitchFamily="34" charset="0"/>
              </a:rPr>
              <a:t>Schüler-Bafög</a:t>
            </a:r>
            <a:endParaRPr lang="de-DE" sz="3022" b="1" dirty="0">
              <a:latin typeface="Helvetica" panose="020B0604020202020204" pitchFamily="34" charset="0"/>
              <a:cs typeface="Helvetica" panose="020B0604020202020204" pitchFamily="34" charset="0"/>
            </a:endParaRPr>
          </a:p>
        </p:txBody>
      </p:sp>
      <p:pic>
        <p:nvPicPr>
          <p:cNvPr id="6" name="Grafik 5" descr="Ein Bild, das Kinderkunst, Design, Darstellung enthält.&#10;&#10;Automatisch generierte Beschreibung">
            <a:extLst>
              <a:ext uri="{FF2B5EF4-FFF2-40B4-BE49-F238E27FC236}">
                <a16:creationId xmlns:a16="http://schemas.microsoft.com/office/drawing/2014/main" id="{055AFA69-F7CB-A69E-AA83-FF454508045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95537" y="1235408"/>
            <a:ext cx="1463452" cy="1053685"/>
          </a:xfrm>
          <a:prstGeom prst="rect">
            <a:avLst/>
          </a:prstGeom>
        </p:spPr>
      </p:pic>
    </p:spTree>
    <p:extLst>
      <p:ext uri="{BB962C8B-B14F-4D97-AF65-F5344CB8AC3E}">
        <p14:creationId xmlns:p14="http://schemas.microsoft.com/office/powerpoint/2010/main" val="39896810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825B43B0-899D-1DE2-5378-7E3ED628E4F3}"/>
              </a:ext>
            </a:extLst>
          </p:cNvPr>
          <p:cNvSpPr/>
          <p:nvPr/>
        </p:nvSpPr>
        <p:spPr>
          <a:xfrm>
            <a:off x="742482" y="4011715"/>
            <a:ext cx="6074710" cy="6169279"/>
          </a:xfrm>
          <a:prstGeom prst="rect">
            <a:avLst/>
          </a:prstGeom>
          <a:solidFill>
            <a:schemeClr val="bg1"/>
          </a:solidFill>
          <a:ln w="381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388558" tIns="388558" rIns="1165673" bIns="388558" rtlCol="0" anchor="t"/>
          <a:lstStyle/>
          <a:p>
            <a:pPr defTabSz="493456">
              <a:defRPr/>
            </a:pPr>
            <a:r>
              <a:rPr lang="de-DE" sz="1727" b="1" dirty="0">
                <a:solidFill>
                  <a:schemeClr val="accent6"/>
                </a:solidFill>
                <a:latin typeface="Helvetica" panose="020B0604020202020204" pitchFamily="34" charset="0"/>
                <a:cs typeface="Helvetica" panose="020B0604020202020204" pitchFamily="34" charset="0"/>
              </a:rPr>
              <a:t>Ansprechpartner &amp; weitere Infos</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pPr defTabSz="493456">
              <a:defRPr/>
            </a:pPr>
            <a:r>
              <a:rPr lang="de-DE" sz="1511" dirty="0">
                <a:solidFill>
                  <a:srgbClr val="000000"/>
                </a:solidFill>
                <a:latin typeface="Helvetica" panose="020B0604020202020204" pitchFamily="34" charset="0"/>
                <a:cs typeface="Helvetica" panose="020B0604020202020204" pitchFamily="34" charset="0"/>
              </a:rPr>
              <a:t>Dein zentraler Ansprechpartner rund ums Bafög ist das kommunale Amt für Ausbildungsförderung, das häufig im Landratsamt oder in der Stadtverwaltung angesiedelt ist. Über folgenden Link f</a:t>
            </a:r>
            <a:r>
              <a:rPr lang="de-DE" sz="1511" dirty="0" err="1">
                <a:solidFill>
                  <a:srgbClr val="000000"/>
                </a:solidFill>
                <a:latin typeface="Helvetica" panose="020B0604020202020204" pitchFamily="34" charset="0"/>
                <a:cs typeface="Helvetica" panose="020B0604020202020204" pitchFamily="34" charset="0"/>
              </a:rPr>
              <a:t>indest</a:t>
            </a:r>
            <a:r>
              <a:rPr lang="de-DE" sz="1511" dirty="0">
                <a:solidFill>
                  <a:srgbClr val="000000"/>
                </a:solidFill>
                <a:latin typeface="Helvetica" panose="020B0604020202020204" pitchFamily="34" charset="0"/>
                <a:cs typeface="Helvetica" panose="020B0604020202020204" pitchFamily="34" charset="0"/>
              </a:rPr>
              <a:t> du das für dich zuständige Amt: </a:t>
            </a:r>
            <a:r>
              <a:rPr lang="de-DE" sz="1511" dirty="0">
                <a:solidFill>
                  <a:srgbClr val="000000"/>
                </a:solidFill>
                <a:latin typeface="Helvetica" panose="020B0604020202020204" pitchFamily="34" charset="0"/>
                <a:cs typeface="Helvetica" panose="020B0604020202020204" pitchFamily="34" charset="0"/>
                <a:hlinkClick r:id="rId2"/>
              </a:rPr>
              <a:t>https://bit.ly/3qg72XM</a:t>
            </a:r>
            <a:endParaRPr lang="de-DE" sz="1511" dirty="0">
              <a:solidFill>
                <a:srgbClr val="000000"/>
              </a:solidFill>
              <a:latin typeface="Helvetica" panose="020B0604020202020204" pitchFamily="34" charset="0"/>
              <a:cs typeface="Helvetica" panose="020B0604020202020204" pitchFamily="34" charset="0"/>
            </a:endParaRPr>
          </a:p>
          <a:p>
            <a:pPr defTabSz="493456">
              <a:defRPr/>
            </a:pPr>
            <a:endParaRPr lang="de-DE" sz="1511" dirty="0">
              <a:solidFill>
                <a:srgbClr val="000000"/>
              </a:solidFill>
              <a:latin typeface="Helvetica" panose="020B0604020202020204" pitchFamily="34" charset="0"/>
              <a:cs typeface="Helvetica" panose="020B0604020202020204" pitchFamily="34" charset="0"/>
            </a:endParaRPr>
          </a:p>
          <a:p>
            <a:pPr defTabSz="493456">
              <a:defRPr/>
            </a:pPr>
            <a:r>
              <a:rPr lang="de-DE" sz="1511" dirty="0">
                <a:solidFill>
                  <a:srgbClr val="000000"/>
                </a:solidFill>
                <a:latin typeface="Helvetica" panose="020B0604020202020204" pitchFamily="34" charset="0"/>
                <a:cs typeface="Helvetica" panose="020B0604020202020204" pitchFamily="34" charset="0"/>
              </a:rPr>
              <a:t>Auf bafög.de findest du weiterführende Infos und Hinweise zur Online-Beantragung von Bafög. Für den Direkteinstieg kannst du folgenden Link nutzen: </a:t>
            </a:r>
            <a:r>
              <a:rPr lang="de-DE" sz="1511" dirty="0">
                <a:solidFill>
                  <a:srgbClr val="000000"/>
                </a:solidFill>
                <a:latin typeface="Helvetica" panose="020B0604020202020204" pitchFamily="34" charset="0"/>
                <a:cs typeface="Helvetica" panose="020B0604020202020204" pitchFamily="34" charset="0"/>
                <a:hlinkClick r:id="rId3"/>
              </a:rPr>
              <a:t>https://bit.ly/47lb01Q</a:t>
            </a:r>
            <a:endParaRPr lang="de-DE" sz="1511" dirty="0">
              <a:solidFill>
                <a:srgbClr val="000000"/>
              </a:solidFill>
              <a:latin typeface="Helvetica" panose="020B0604020202020204" pitchFamily="34" charset="0"/>
              <a:cs typeface="Helvetica" panose="020B0604020202020204" pitchFamily="34" charset="0"/>
            </a:endParaRPr>
          </a:p>
          <a:p>
            <a:pPr defTabSz="493456">
              <a:defRPr/>
            </a:pPr>
            <a:endParaRPr lang="de-DE" sz="1511" dirty="0">
              <a:solidFill>
                <a:srgbClr val="000000"/>
              </a:solidFill>
              <a:latin typeface="Helvetica" panose="020B0604020202020204" pitchFamily="34" charset="0"/>
              <a:cs typeface="Helvetica" panose="020B0604020202020204" pitchFamily="34" charset="0"/>
            </a:endParaRPr>
          </a:p>
          <a:p>
            <a:pPr defTabSz="493456">
              <a:defRPr/>
            </a:pPr>
            <a:r>
              <a:rPr lang="de-DE" sz="1511" dirty="0">
                <a:solidFill>
                  <a:srgbClr val="000000"/>
                </a:solidFill>
                <a:latin typeface="Helvetica" panose="020B0604020202020204" pitchFamily="34" charset="0"/>
                <a:cs typeface="Helvetica" panose="020B0604020202020204" pitchFamily="34" charset="0"/>
              </a:rPr>
              <a:t>Wenn du schon vorab wissen willst, ob und in welcher Höhe du Bafög erhalten kannst, nutze auch einen Bafög-Rechner. Einen solchen Rechner, den du am besten mit deinen Eltern ausfüllst, findest du hier: </a:t>
            </a:r>
            <a:r>
              <a:rPr lang="de-DE" sz="1511" dirty="0">
                <a:solidFill>
                  <a:srgbClr val="000000"/>
                </a:solidFill>
                <a:latin typeface="Helvetica" panose="020B0604020202020204" pitchFamily="34" charset="0"/>
                <a:cs typeface="Helvetica" panose="020B0604020202020204" pitchFamily="34" charset="0"/>
                <a:hlinkClick r:id="rId4"/>
              </a:rPr>
              <a:t>https://www.bafoeg-rechner.de/Rechner/</a:t>
            </a:r>
            <a:endParaRPr lang="de-DE" sz="1511" dirty="0">
              <a:solidFill>
                <a:srgbClr val="000000"/>
              </a:solidFill>
              <a:latin typeface="Helvetica" panose="020B0604020202020204" pitchFamily="34" charset="0"/>
              <a:cs typeface="Helvetica" panose="020B0604020202020204" pitchFamily="34" charset="0"/>
            </a:endParaRPr>
          </a:p>
          <a:p>
            <a:pPr defTabSz="493456">
              <a:defRPr/>
            </a:pPr>
            <a:endParaRPr lang="de-DE" sz="1511" dirty="0">
              <a:solidFill>
                <a:srgbClr val="000000"/>
              </a:solidFill>
              <a:latin typeface="Helvetica" panose="020B0604020202020204" pitchFamily="34" charset="0"/>
              <a:cs typeface="Helvetica" panose="020B0604020202020204" pitchFamily="34" charset="0"/>
            </a:endParaRPr>
          </a:p>
          <a:p>
            <a:pPr defTabSz="493456">
              <a:defRPr/>
            </a:pPr>
            <a:r>
              <a:rPr lang="de-DE" sz="1511" dirty="0">
                <a:solidFill>
                  <a:srgbClr val="000000"/>
                </a:solidFill>
                <a:latin typeface="Helvetica" panose="020B0604020202020204" pitchFamily="34" charset="0"/>
                <a:cs typeface="Helvetica" panose="020B0604020202020204" pitchFamily="34" charset="0"/>
              </a:rPr>
              <a:t>Für weitere Infos ebenfalls hilfreich: </a:t>
            </a:r>
            <a:r>
              <a:rPr lang="de-DE" sz="1511" dirty="0">
                <a:solidFill>
                  <a:srgbClr val="000000"/>
                </a:solidFill>
                <a:latin typeface="Helvetica" panose="020B0604020202020204" pitchFamily="34" charset="0"/>
                <a:cs typeface="Helvetica" panose="020B0604020202020204" pitchFamily="34" charset="0"/>
                <a:hlinkClick r:id="rId5"/>
              </a:rPr>
              <a:t>https://www.finanztip.de/bafoeg/</a:t>
            </a:r>
            <a:endParaRPr lang="de-DE" sz="1511" dirty="0">
              <a:solidFill>
                <a:srgbClr val="000000"/>
              </a:solidFill>
              <a:latin typeface="Helvetica" panose="020B0604020202020204" pitchFamily="34" charset="0"/>
              <a:cs typeface="Helvetica" panose="020B0604020202020204" pitchFamily="34" charset="0"/>
            </a:endParaRPr>
          </a:p>
        </p:txBody>
      </p:sp>
      <p:pic>
        <p:nvPicPr>
          <p:cNvPr id="3" name="Grafik 2" descr="Ein Bild, das Screenshot, lila, violett, computer enthält.&#10;&#10;Automatisch generierte Beschreibung">
            <a:extLst>
              <a:ext uri="{FF2B5EF4-FFF2-40B4-BE49-F238E27FC236}">
                <a16:creationId xmlns:a16="http://schemas.microsoft.com/office/drawing/2014/main" id="{ADFD1026-3D6E-001D-06A4-FD1B9D5A70F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0640" y="9523736"/>
            <a:ext cx="1869406" cy="864911"/>
          </a:xfrm>
          <a:prstGeom prst="rect">
            <a:avLst/>
          </a:prstGeom>
        </p:spPr>
      </p:pic>
      <p:sp>
        <p:nvSpPr>
          <p:cNvPr id="4" name="Textfeld 3">
            <a:extLst>
              <a:ext uri="{FF2B5EF4-FFF2-40B4-BE49-F238E27FC236}">
                <a16:creationId xmlns:a16="http://schemas.microsoft.com/office/drawing/2014/main" id="{94BB5889-7E45-5C3D-EA5E-CE8CE9C33A50}"/>
              </a:ext>
            </a:extLst>
          </p:cNvPr>
          <p:cNvSpPr txBox="1"/>
          <p:nvPr/>
        </p:nvSpPr>
        <p:spPr>
          <a:xfrm>
            <a:off x="742482" y="1224692"/>
            <a:ext cx="6074711" cy="2018886"/>
          </a:xfrm>
          <a:prstGeom prst="rect">
            <a:avLst/>
          </a:prstGeom>
          <a:noFill/>
        </p:spPr>
        <p:txBody>
          <a:bodyPr wrap="square" lIns="0" rIns="0">
            <a:spAutoFit/>
          </a:bodyPr>
          <a:lstStyle/>
          <a:p>
            <a:pPr defTabSz="493456">
              <a:defRPr/>
            </a:pPr>
            <a:r>
              <a:rPr lang="de-DE" sz="1727" b="1" dirty="0">
                <a:solidFill>
                  <a:schemeClr val="accent6"/>
                </a:solidFill>
                <a:latin typeface="Helvetica" panose="020B0604020202020204" pitchFamily="34" charset="0"/>
                <a:cs typeface="Helvetica" panose="020B0604020202020204" pitchFamily="34" charset="0"/>
              </a:rPr>
              <a:t>Wie viel? </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Für deine erste Berufsausbildung erhältst du derzeit 262 Euro monatlich, sofern du noch zu Hause wohnst und die Ausbildung mindestens zwei Jahre dauert. Kannst du nicht mehr daheim wohnen – zum Beispiel, weil der Ausbildungsort zu weit weg ist –, bekommst du 632 Euro im Monat. Bist du nicht mehr </a:t>
            </a:r>
            <a:r>
              <a:rPr lang="de-DE" sz="1511" dirty="0">
                <a:solidFill>
                  <a:srgbClr val="000000"/>
                </a:solidFill>
                <a:highlight>
                  <a:srgbClr val="6FEECE"/>
                </a:highlight>
                <a:latin typeface="Helvetica" panose="020B0604020202020204" pitchFamily="34" charset="0"/>
                <a:cs typeface="Helvetica" panose="020B0604020202020204" pitchFamily="34" charset="0"/>
              </a:rPr>
              <a:t>familienversichert</a:t>
            </a:r>
            <a:r>
              <a:rPr lang="de-DE" sz="1511" dirty="0">
                <a:solidFill>
                  <a:srgbClr val="000000"/>
                </a:solidFill>
                <a:latin typeface="Helvetica" panose="020B0604020202020204" pitchFamily="34" charset="0"/>
                <a:cs typeface="Helvetica" panose="020B0604020202020204" pitchFamily="34" charset="0"/>
              </a:rPr>
              <a:t>, gibt es noch einmal 122 Euro obendrauf.</a:t>
            </a:r>
          </a:p>
        </p:txBody>
      </p:sp>
      <p:pic>
        <p:nvPicPr>
          <p:cNvPr id="7" name="Grafik 6" descr="Ein Bild, das Screenshot, Grafiken, Schwarzweiß enthält.&#10;&#10;Automatisch generierte Beschreibung">
            <a:extLst>
              <a:ext uri="{FF2B5EF4-FFF2-40B4-BE49-F238E27FC236}">
                <a16:creationId xmlns:a16="http://schemas.microsoft.com/office/drawing/2014/main" id="{A0090930-E090-C0B7-AF52-5BA18E0A693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804704" y="4876123"/>
            <a:ext cx="777115" cy="777115"/>
          </a:xfrm>
          <a:prstGeom prst="rect">
            <a:avLst/>
          </a:prstGeom>
        </p:spPr>
      </p:pic>
      <p:pic>
        <p:nvPicPr>
          <p:cNvPr id="9" name="Grafik 8" descr="Ein Bild, das Screenshot, Schwarzweiß, nähen enthält.&#10;&#10;Automatisch generierte Beschreibung">
            <a:extLst>
              <a:ext uri="{FF2B5EF4-FFF2-40B4-BE49-F238E27FC236}">
                <a16:creationId xmlns:a16="http://schemas.microsoft.com/office/drawing/2014/main" id="{3AA1C495-901C-1533-BBC3-7B3FEC7E6CF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804704" y="6201189"/>
            <a:ext cx="777115" cy="777115"/>
          </a:xfrm>
          <a:prstGeom prst="rect">
            <a:avLst/>
          </a:prstGeom>
        </p:spPr>
      </p:pic>
      <p:pic>
        <p:nvPicPr>
          <p:cNvPr id="11" name="Grafik 10" descr="Ein Bild, das Screenshot, Grafiken, Design enthält.&#10;&#10;Automatisch generierte Beschreibung">
            <a:extLst>
              <a:ext uri="{FF2B5EF4-FFF2-40B4-BE49-F238E27FC236}">
                <a16:creationId xmlns:a16="http://schemas.microsoft.com/office/drawing/2014/main" id="{9265DA54-DE1A-7E92-71CE-6F9B6C67BAF7}"/>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804704" y="7526255"/>
            <a:ext cx="777115" cy="777115"/>
          </a:xfrm>
          <a:prstGeom prst="rect">
            <a:avLst/>
          </a:prstGeom>
        </p:spPr>
      </p:pic>
      <p:pic>
        <p:nvPicPr>
          <p:cNvPr id="13" name="Grafik 12" descr="Ein Bild, das Screenshot, Grafiken, Design, Muster enthält.&#10;&#10;Automatisch generierte Beschreibung">
            <a:extLst>
              <a:ext uri="{FF2B5EF4-FFF2-40B4-BE49-F238E27FC236}">
                <a16:creationId xmlns:a16="http://schemas.microsoft.com/office/drawing/2014/main" id="{B2B1D891-5509-D327-A588-111EC8BF726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804704" y="8842023"/>
            <a:ext cx="777115" cy="777115"/>
          </a:xfrm>
          <a:prstGeom prst="rect">
            <a:avLst/>
          </a:prstGeom>
        </p:spPr>
      </p:pic>
      <p:pic>
        <p:nvPicPr>
          <p:cNvPr id="5" name="Grafik 4" descr="Ein Bild, das Screenshot, Grafiken, Design enthält.&#10;&#10;Automatisch generierte Beschreibung">
            <a:extLst>
              <a:ext uri="{FF2B5EF4-FFF2-40B4-BE49-F238E27FC236}">
                <a16:creationId xmlns:a16="http://schemas.microsoft.com/office/drawing/2014/main" id="{B06F0507-B60B-B70E-346E-42B0936A1BE3}"/>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rot="2207510">
            <a:off x="6169167" y="3830903"/>
            <a:ext cx="825306" cy="1100752"/>
          </a:xfrm>
          <a:prstGeom prst="rect">
            <a:avLst/>
          </a:prstGeom>
        </p:spPr>
      </p:pic>
    </p:spTree>
    <p:extLst>
      <p:ext uri="{BB962C8B-B14F-4D97-AF65-F5344CB8AC3E}">
        <p14:creationId xmlns:p14="http://schemas.microsoft.com/office/powerpoint/2010/main" val="32390001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A107FF52-19EF-9877-90D5-E3705EE4558A}"/>
              </a:ext>
            </a:extLst>
          </p:cNvPr>
          <p:cNvSpPr txBox="1"/>
          <p:nvPr/>
        </p:nvSpPr>
        <p:spPr>
          <a:xfrm>
            <a:off x="743259" y="4212217"/>
            <a:ext cx="6073157" cy="6037935"/>
          </a:xfrm>
          <a:prstGeom prst="rect">
            <a:avLst/>
          </a:prstGeom>
          <a:noFill/>
        </p:spPr>
        <p:txBody>
          <a:bodyPr wrap="square" lIns="0" rIns="77712">
            <a:spAutoFit/>
          </a:bodyPr>
          <a:lstStyle/>
          <a:p>
            <a:pPr defTabSz="493456">
              <a:defRPr/>
            </a:pPr>
            <a:r>
              <a:rPr lang="de-DE" sz="1727" b="1" dirty="0">
                <a:solidFill>
                  <a:schemeClr val="accent6"/>
                </a:solidFill>
                <a:latin typeface="Helvetica" panose="020B0604020202020204" pitchFamily="34" charset="0"/>
                <a:cs typeface="Helvetica" panose="020B0604020202020204" pitchFamily="34" charset="0"/>
              </a:rPr>
              <a:t>Was? </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Ein Stipendium ist eine Form der (finanziellen) Förderung, die öffentliche oder private Institutionen oder auch Einzelpersonen gewähren. Häufig kommen Stipendien von Stiftungen.</a:t>
            </a:r>
          </a:p>
          <a:p>
            <a:endParaRPr lang="de-DE" sz="1511" dirty="0">
              <a:solidFill>
                <a:srgbClr val="000000"/>
              </a:solidFill>
              <a:latin typeface="Helvetica" panose="020B0604020202020204" pitchFamily="34" charset="0"/>
              <a:cs typeface="Helvetica" panose="020B0604020202020204" pitchFamily="34" charset="0"/>
            </a:endParaRPr>
          </a:p>
          <a:p>
            <a:pPr defTabSz="493456">
              <a:defRPr/>
            </a:pPr>
            <a:r>
              <a:rPr lang="de-DE" sz="1727" b="1" dirty="0">
                <a:solidFill>
                  <a:schemeClr val="accent6"/>
                </a:solidFill>
                <a:latin typeface="Helvetica" panose="020B0604020202020204" pitchFamily="34" charset="0"/>
                <a:cs typeface="Helvetica" panose="020B0604020202020204" pitchFamily="34" charset="0"/>
              </a:rPr>
              <a:t>Für wen? </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Ja, Stipendien gibt es nicht nur für Studierende, sondern auch für Azubis. Das Angebot ist allerdings kleiner und unübersichtlicher. </a:t>
            </a:r>
          </a:p>
          <a:p>
            <a:endParaRPr lang="de-DE" sz="1511" dirty="0">
              <a:solidFill>
                <a:srgbClr val="000000"/>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Zwei Beispiele: Bei unseren Recherchen sind wir unter anderem auf ein städtisches Stipendium gestoßen, das die </a:t>
            </a:r>
            <a:r>
              <a:rPr lang="de-DE" sz="1511" dirty="0">
                <a:solidFill>
                  <a:srgbClr val="000000"/>
                </a:solidFill>
                <a:highlight>
                  <a:srgbClr val="6FEECE"/>
                </a:highlight>
                <a:latin typeface="Helvetica" panose="020B0604020202020204" pitchFamily="34" charset="0"/>
                <a:cs typeface="Helvetica" panose="020B0604020202020204" pitchFamily="34" charset="0"/>
              </a:rPr>
              <a:t>schulische Ausbildung</a:t>
            </a:r>
            <a:r>
              <a:rPr lang="de-DE" sz="1511" dirty="0">
                <a:solidFill>
                  <a:srgbClr val="000000"/>
                </a:solidFill>
                <a:latin typeface="Helvetica" panose="020B0604020202020204" pitchFamily="34" charset="0"/>
                <a:cs typeface="Helvetica" panose="020B0604020202020204" pitchFamily="34" charset="0"/>
              </a:rPr>
              <a:t> zum Erzieher / zur Erzieherin </a:t>
            </a:r>
            <a:r>
              <a:rPr lang="de-DE" sz="1511" dirty="0">
                <a:solidFill>
                  <a:srgbClr val="000000"/>
                </a:solidFill>
                <a:highlight>
                  <a:srgbClr val="6FEECE"/>
                </a:highlight>
                <a:latin typeface="Helvetica" panose="020B0604020202020204" pitchFamily="34" charset="0"/>
                <a:cs typeface="Helvetica" panose="020B0604020202020204" pitchFamily="34" charset="0"/>
              </a:rPr>
              <a:t>bezuschusst</a:t>
            </a:r>
            <a:r>
              <a:rPr lang="de-DE" sz="1511" dirty="0">
                <a:solidFill>
                  <a:srgbClr val="000000"/>
                </a:solidFill>
                <a:latin typeface="Helvetica" panose="020B0604020202020204" pitchFamily="34" charset="0"/>
                <a:cs typeface="Helvetica" panose="020B0604020202020204" pitchFamily="34" charset="0"/>
              </a:rPr>
              <a:t>, sowie auf das Stipendium eines privaten Unternehmens, das angehenden Handwerkern finanziell unter die Arme greift. </a:t>
            </a:r>
          </a:p>
          <a:p>
            <a:endParaRPr lang="de-DE" sz="1511" dirty="0">
              <a:solidFill>
                <a:srgbClr val="000000"/>
              </a:solidFill>
              <a:latin typeface="Helvetica" panose="020B0604020202020204" pitchFamily="34" charset="0"/>
              <a:cs typeface="Helvetica" panose="020B0604020202020204" pitchFamily="34" charset="0"/>
            </a:endParaRPr>
          </a:p>
          <a:p>
            <a:r>
              <a:rPr lang="de-DE" sz="1511" i="1" dirty="0">
                <a:solidFill>
                  <a:srgbClr val="000000"/>
                </a:solidFill>
                <a:latin typeface="Helvetica" panose="020B0604020202020204" pitchFamily="34" charset="0"/>
                <a:cs typeface="Helvetica" panose="020B0604020202020204" pitchFamily="34" charset="0"/>
              </a:rPr>
              <a:t>Gut zu wissen: Auch für Auslandsaufenthalte gibt es Stipendien – beispielsweise von Erasmus+.</a:t>
            </a:r>
          </a:p>
          <a:p>
            <a:endParaRPr lang="de-DE" sz="1511" dirty="0">
              <a:solidFill>
                <a:srgbClr val="000000"/>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So vielfältig wie das Angebot sind auch die Anforderungen. In der Regel musst du aber gute Leistungen und oftmals auch eine persönliche Eignung vorweisen, um ein Stipendium zu erhalten. Ehrenamtliche Tätigkeiten, kirchliches oder politisches Engagement können je nach Stipendium hilfreich sein.</a:t>
            </a:r>
            <a:endParaRPr lang="de-DE" sz="1511" i="1" dirty="0">
              <a:solidFill>
                <a:srgbClr val="000000"/>
              </a:solidFill>
              <a:latin typeface="Helvetica" panose="020B0604020202020204" pitchFamily="34" charset="0"/>
              <a:cs typeface="Helvetica" panose="020B0604020202020204" pitchFamily="34" charset="0"/>
            </a:endParaRPr>
          </a:p>
        </p:txBody>
      </p:sp>
      <p:sp>
        <p:nvSpPr>
          <p:cNvPr id="5" name="Textfeld 4">
            <a:extLst>
              <a:ext uri="{FF2B5EF4-FFF2-40B4-BE49-F238E27FC236}">
                <a16:creationId xmlns:a16="http://schemas.microsoft.com/office/drawing/2014/main" id="{05F012BD-9702-3207-5C9A-7A941B64D9AD}"/>
              </a:ext>
            </a:extLst>
          </p:cNvPr>
          <p:cNvSpPr txBox="1"/>
          <p:nvPr/>
        </p:nvSpPr>
        <p:spPr>
          <a:xfrm>
            <a:off x="645422" y="1479888"/>
            <a:ext cx="6170994" cy="557397"/>
          </a:xfrm>
          <a:prstGeom prst="rect">
            <a:avLst/>
          </a:prstGeom>
          <a:solidFill>
            <a:srgbClr val="6FEECE"/>
          </a:solidFill>
          <a:ln w="38100">
            <a:noFill/>
          </a:ln>
        </p:spPr>
        <p:txBody>
          <a:bodyPr wrap="square" lIns="194279" rIns="194279"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de-DE" sz="3022" b="1" dirty="0">
                <a:latin typeface="Helvetica" panose="020B0604020202020204" pitchFamily="34" charset="0"/>
                <a:cs typeface="Helvetica" panose="020B0604020202020204" pitchFamily="34" charset="0"/>
              </a:rPr>
              <a:t>Stipendium</a:t>
            </a:r>
          </a:p>
        </p:txBody>
      </p:sp>
      <p:pic>
        <p:nvPicPr>
          <p:cNvPr id="6" name="Grafik 5" descr="Ein Bild, das Kinderkunst, Design, Darstellung enthält.&#10;&#10;Automatisch generierte Beschreibung">
            <a:extLst>
              <a:ext uri="{FF2B5EF4-FFF2-40B4-BE49-F238E27FC236}">
                <a16:creationId xmlns:a16="http://schemas.microsoft.com/office/drawing/2014/main" id="{055AFA69-F7CB-A69E-AA83-FF454508045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95537" y="1235408"/>
            <a:ext cx="1463452" cy="1053685"/>
          </a:xfrm>
          <a:prstGeom prst="rect">
            <a:avLst/>
          </a:prstGeom>
        </p:spPr>
      </p:pic>
    </p:spTree>
    <p:extLst>
      <p:ext uri="{BB962C8B-B14F-4D97-AF65-F5344CB8AC3E}">
        <p14:creationId xmlns:p14="http://schemas.microsoft.com/office/powerpoint/2010/main" val="37931715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825B43B0-899D-1DE2-5378-7E3ED628E4F3}"/>
              </a:ext>
            </a:extLst>
          </p:cNvPr>
          <p:cNvSpPr/>
          <p:nvPr/>
        </p:nvSpPr>
        <p:spPr>
          <a:xfrm>
            <a:off x="742482" y="8023428"/>
            <a:ext cx="6074710" cy="2157565"/>
          </a:xfrm>
          <a:prstGeom prst="rect">
            <a:avLst/>
          </a:prstGeom>
          <a:solidFill>
            <a:schemeClr val="bg1"/>
          </a:solidFill>
          <a:ln w="381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388558" tIns="388558" rIns="388558" bIns="388558" rtlCol="0" anchor="t"/>
          <a:lstStyle/>
          <a:p>
            <a:r>
              <a:rPr lang="de-DE" sz="1727" b="1" dirty="0">
                <a:solidFill>
                  <a:schemeClr val="accent6"/>
                </a:solidFill>
                <a:latin typeface="Helvetica" panose="020B0604020202020204" pitchFamily="34" charset="0"/>
                <a:cs typeface="Helvetica" panose="020B0604020202020204" pitchFamily="34" charset="0"/>
              </a:rPr>
              <a:t>Ansprechpartner und weitere Infos</a:t>
            </a:r>
          </a:p>
          <a:p>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Ansprechpartner der jeweiligen Stipendien sind die Geldgeber. Die wiederum hängen von der Ausbildungsrichtung und der Region ab. </a:t>
            </a:r>
          </a:p>
        </p:txBody>
      </p:sp>
      <p:pic>
        <p:nvPicPr>
          <p:cNvPr id="3" name="Grafik 2" descr="Ein Bild, das Screenshot, lila, violett, computer enthält.&#10;&#10;Automatisch generierte Beschreibung">
            <a:extLst>
              <a:ext uri="{FF2B5EF4-FFF2-40B4-BE49-F238E27FC236}">
                <a16:creationId xmlns:a16="http://schemas.microsoft.com/office/drawing/2014/main" id="{ADFD1026-3D6E-001D-06A4-FD1B9D5A70F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0640" y="9523736"/>
            <a:ext cx="1869406" cy="864911"/>
          </a:xfrm>
          <a:prstGeom prst="rect">
            <a:avLst/>
          </a:prstGeom>
        </p:spPr>
      </p:pic>
      <p:pic>
        <p:nvPicPr>
          <p:cNvPr id="5" name="Grafik 4" descr="Ein Bild, das Screenshot, Grafiken, Design enthält.&#10;&#10;Automatisch generierte Beschreibung">
            <a:extLst>
              <a:ext uri="{FF2B5EF4-FFF2-40B4-BE49-F238E27FC236}">
                <a16:creationId xmlns:a16="http://schemas.microsoft.com/office/drawing/2014/main" id="{B06F0507-B60B-B70E-346E-42B0936A1BE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207510">
            <a:off x="6144037" y="7863941"/>
            <a:ext cx="825306" cy="1100752"/>
          </a:xfrm>
          <a:prstGeom prst="rect">
            <a:avLst/>
          </a:prstGeom>
        </p:spPr>
      </p:pic>
      <p:sp>
        <p:nvSpPr>
          <p:cNvPr id="4" name="Textfeld 3">
            <a:extLst>
              <a:ext uri="{FF2B5EF4-FFF2-40B4-BE49-F238E27FC236}">
                <a16:creationId xmlns:a16="http://schemas.microsoft.com/office/drawing/2014/main" id="{339EA380-2062-84D0-F264-DD1A5FE8F141}"/>
              </a:ext>
            </a:extLst>
          </p:cNvPr>
          <p:cNvSpPr txBox="1"/>
          <p:nvPr/>
        </p:nvSpPr>
        <p:spPr>
          <a:xfrm>
            <a:off x="742482" y="1224691"/>
            <a:ext cx="6074711" cy="3646383"/>
          </a:xfrm>
          <a:prstGeom prst="rect">
            <a:avLst/>
          </a:prstGeom>
          <a:noFill/>
        </p:spPr>
        <p:txBody>
          <a:bodyPr wrap="square" lIns="0" rIns="0">
            <a:spAutoFit/>
          </a:bodyPr>
          <a:lstStyle/>
          <a:p>
            <a:pPr defTabSz="493456">
              <a:defRPr/>
            </a:pPr>
            <a:r>
              <a:rPr lang="de-DE" sz="1511" i="1" dirty="0">
                <a:solidFill>
                  <a:srgbClr val="000000"/>
                </a:solidFill>
                <a:latin typeface="Helvetica" panose="020B0604020202020204" pitchFamily="34" charset="0"/>
                <a:cs typeface="Helvetica" panose="020B0604020202020204" pitchFamily="34" charset="0"/>
              </a:rPr>
              <a:t>Unser Rat: Sobald du weißt, welche Richtung du einschlagen willst, begib dich auf die Suche nach möglichen Stipendien und bewirb dich. Das solltest du auch nach deinem Abschluss tun: Gerade für die berufliche Weiterbildung gibt es viele Förderprogramme.</a:t>
            </a:r>
          </a:p>
          <a:p>
            <a:pPr defTabSz="493456">
              <a:defRPr/>
            </a:pPr>
            <a:endParaRPr lang="de-DE" sz="1511" i="1" dirty="0">
              <a:solidFill>
                <a:srgbClr val="000000"/>
              </a:solidFill>
              <a:latin typeface="Helvetica" panose="020B0604020202020204" pitchFamily="34" charset="0"/>
              <a:cs typeface="Helvetica" panose="020B0604020202020204" pitchFamily="34" charset="0"/>
            </a:endParaRPr>
          </a:p>
          <a:p>
            <a:pPr defTabSz="493456">
              <a:defRPr/>
            </a:pPr>
            <a:r>
              <a:rPr lang="de-DE" sz="1727" b="1" dirty="0">
                <a:solidFill>
                  <a:schemeClr val="accent6"/>
                </a:solidFill>
                <a:latin typeface="Helvetica" panose="020B0604020202020204" pitchFamily="34" charset="0"/>
                <a:cs typeface="Helvetica" panose="020B0604020202020204" pitchFamily="34" charset="0"/>
              </a:rPr>
              <a:t>Wie viel? </a:t>
            </a:r>
          </a:p>
          <a:p>
            <a:pPr defTabSz="493456">
              <a:defRPr/>
            </a:pPr>
            <a:endParaRPr lang="de-DE" sz="1727" b="1" dirty="0">
              <a:solidFill>
                <a:schemeClr val="accent6"/>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Welchen Betrag du erhalten kannst, hängt natürlich vom jeweiligen Stipendium ab. Bei unseren beiden Beispielen etwa (Stadt und Privatunternehmen) gab es zwischen 250 und 400 Euro im Monat – also nicht gerade wenig. </a:t>
            </a:r>
          </a:p>
          <a:p>
            <a:endParaRPr lang="de-DE" sz="1511" dirty="0">
              <a:solidFill>
                <a:srgbClr val="000000"/>
              </a:solidFill>
              <a:latin typeface="Helvetica" panose="020B0604020202020204" pitchFamily="34" charset="0"/>
              <a:cs typeface="Helvetica" panose="020B0604020202020204" pitchFamily="34" charset="0"/>
            </a:endParaRPr>
          </a:p>
          <a:p>
            <a:r>
              <a:rPr lang="de-DE" sz="1511" dirty="0">
                <a:solidFill>
                  <a:srgbClr val="000000"/>
                </a:solidFill>
                <a:latin typeface="Helvetica" panose="020B0604020202020204" pitchFamily="34" charset="0"/>
                <a:cs typeface="Helvetica" panose="020B0604020202020204" pitchFamily="34" charset="0"/>
              </a:rPr>
              <a:t>Dass du bei einem Stipendium Geld bekommst, ist allerdings nicht gesagt: Es gibt auch Stiftungen, die dich rein ideell fördern – mit Workshops, Seminaren und Trainings.</a:t>
            </a:r>
          </a:p>
        </p:txBody>
      </p:sp>
    </p:spTree>
    <p:extLst>
      <p:ext uri="{BB962C8B-B14F-4D97-AF65-F5344CB8AC3E}">
        <p14:creationId xmlns:p14="http://schemas.microsoft.com/office/powerpoint/2010/main" val="2822648063"/>
      </p:ext>
    </p:extLst>
  </p:cSld>
  <p:clrMapOvr>
    <a:masterClrMapping/>
  </p:clrMapOvr>
</p:sld>
</file>

<file path=ppt/theme/theme1.xml><?xml version="1.0" encoding="utf-8"?>
<a:theme xmlns:a="http://schemas.openxmlformats.org/drawingml/2006/main" name="Office">
  <a:themeElements>
    <a:clrScheme name="Finanztip">
      <a:dk1>
        <a:srgbClr val="243039"/>
      </a:dk1>
      <a:lt1>
        <a:srgbClr val="FFFFFF"/>
      </a:lt1>
      <a:dk2>
        <a:srgbClr val="FC6E44"/>
      </a:dk2>
      <a:lt2>
        <a:srgbClr val="F5F5F5"/>
      </a:lt2>
      <a:accent1>
        <a:srgbClr val="CCF6E5"/>
      </a:accent1>
      <a:accent2>
        <a:srgbClr val="EBB5C5"/>
      </a:accent2>
      <a:accent3>
        <a:srgbClr val="54183E"/>
      </a:accent3>
      <a:accent4>
        <a:srgbClr val="CDE9FF"/>
      </a:accent4>
      <a:accent5>
        <a:srgbClr val="FAB347"/>
      </a:accent5>
      <a:accent6>
        <a:srgbClr val="006E78"/>
      </a:accent6>
      <a:hlink>
        <a:srgbClr val="243039"/>
      </a:hlink>
      <a:folHlink>
        <a:srgbClr val="24303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14e3e585-18c1-444e-a2b2-7bdbe51b187b">
      <Terms xmlns="http://schemas.microsoft.com/office/infopath/2007/PartnerControls"/>
    </lcf76f155ced4ddcb4097134ff3c332f>
    <TaxCatchAll xmlns="436f5ecc-5095-4337-8a5c-a427a102b95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 ma:contentTypeID="0x01010008BA7B89BE078A48A6AD3D2A71A87705" ma:contentTypeVersion="16" ma:contentTypeDescription="Ein neues Dokument erstellen." ma:contentTypeScope="" ma:versionID="90396efd7769842602e8a7d9fb1a44c4">
  <xsd:schema xmlns:xsd="http://www.w3.org/2001/XMLSchema" xmlns:xs="http://www.w3.org/2001/XMLSchema" xmlns:p="http://schemas.microsoft.com/office/2006/metadata/properties" xmlns:ns2="14e3e585-18c1-444e-a2b2-7bdbe51b187b" xmlns:ns3="436f5ecc-5095-4337-8a5c-a427a102b955" targetNamespace="http://schemas.microsoft.com/office/2006/metadata/properties" ma:root="true" ma:fieldsID="87cfb989a3765ed6db2cba152cf9779f" ns2:_="" ns3:_="">
    <xsd:import namespace="14e3e585-18c1-444e-a2b2-7bdbe51b187b"/>
    <xsd:import namespace="436f5ecc-5095-4337-8a5c-a427a102b95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lcf76f155ced4ddcb4097134ff3c332f" minOccurs="0"/>
                <xsd:element ref="ns3:TaxCatchAll" minOccurs="0"/>
                <xsd:element ref="ns2:MediaServiceObjectDetectorVersions" minOccurs="0"/>
                <xsd:element ref="ns2:MediaLengthInSeconds"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4e3e585-18c1-444e-a2b2-7bdbe51b18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lcf76f155ced4ddcb4097134ff3c332f" ma:index="16" nillable="true" ma:taxonomy="true" ma:internalName="lcf76f155ced4ddcb4097134ff3c332f" ma:taxonomyFieldName="MediaServiceImageTags" ma:displayName="Bildmarkierungen" ma:readOnly="false" ma:fieldId="{5cf76f15-5ced-4ddc-b409-7134ff3c332f}" ma:taxonomyMulti="true" ma:sspId="716ac760-1a2c-4294-b1ae-1042d393056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36f5ecc-5095-4337-8a5c-a427a102b95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bd20f98-f235-4af3-b20d-66000ab2e8a4}" ma:internalName="TaxCatchAll" ma:showField="CatchAllData" ma:web="436f5ecc-5095-4337-8a5c-a427a102b955">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2B814AF-1691-4D2B-8F5A-6EE0234E3758}">
  <ds:schemaRefs>
    <ds:schemaRef ds:uri="http://schemas.microsoft.com/office/2006/metadata/properties"/>
    <ds:schemaRef ds:uri="http://schemas.microsoft.com/office/infopath/2007/PartnerControls"/>
    <ds:schemaRef ds:uri="14e3e585-18c1-444e-a2b2-7bdbe51b187b"/>
    <ds:schemaRef ds:uri="436f5ecc-5095-4337-8a5c-a427a102b955"/>
  </ds:schemaRefs>
</ds:datastoreItem>
</file>

<file path=customXml/itemProps2.xml><?xml version="1.0" encoding="utf-8"?>
<ds:datastoreItem xmlns:ds="http://schemas.openxmlformats.org/officeDocument/2006/customXml" ds:itemID="{62005167-88B8-4914-8499-20BB8A46CBAA}">
  <ds:schemaRefs>
    <ds:schemaRef ds:uri="http://schemas.microsoft.com/sharepoint/v3/contenttype/forms"/>
  </ds:schemaRefs>
</ds:datastoreItem>
</file>

<file path=customXml/itemProps3.xml><?xml version="1.0" encoding="utf-8"?>
<ds:datastoreItem xmlns:ds="http://schemas.openxmlformats.org/officeDocument/2006/customXml" ds:itemID="{3386A857-DB59-4226-B077-4B344560C99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4e3e585-18c1-444e-a2b2-7bdbe51b187b"/>
    <ds:schemaRef ds:uri="436f5ecc-5095-4337-8a5c-a427a102b9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0</TotalTime>
  <Words>4037</Words>
  <Application>Microsoft Office PowerPoint</Application>
  <PresentationFormat>Benutzerdefiniert</PresentationFormat>
  <Paragraphs>269</Paragraphs>
  <Slides>23</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23</vt:i4>
      </vt:variant>
    </vt:vector>
  </HeadingPairs>
  <TitlesOfParts>
    <vt:vector size="28" baseType="lpstr">
      <vt:lpstr>Arial</vt:lpstr>
      <vt:lpstr>Calibri</vt:lpstr>
      <vt:lpstr>helvetica</vt:lpstr>
      <vt:lpstr>helvetica</vt:lpstr>
      <vt:lpstr>Office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Franziska Händschel</dc:creator>
  <cp:lastModifiedBy>Franziska Händschel</cp:lastModifiedBy>
  <cp:revision>7</cp:revision>
  <dcterms:created xsi:type="dcterms:W3CDTF">2023-07-27T12:36:09Z</dcterms:created>
  <dcterms:modified xsi:type="dcterms:W3CDTF">2024-02-16T14:41:17Z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0x01010008BA7B89BE078A48A6AD3D2A71A87705</vt:lpwstr>
  </property>
  <property fmtid="{D5CDD505-2E9C-101B-9397-08002B2CF9AE}" pid="3" name="MediaServiceImageTags">
    <vt:lpwstr/>
  </property>
</Properties>
</file>